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8" r:id="rId22"/>
  </p:sldIdLst>
  <p:sldSz cx="9144000" cy="6858000" type="screen4x3"/>
  <p:notesSz cx="9144000" cy="6858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1523"/>
            <a:ext cx="9144000" cy="68564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566669" y="182879"/>
            <a:ext cx="4010660" cy="11029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chemeClr val="bg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1523"/>
            <a:ext cx="9144000" cy="68564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65FF65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65FF65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11/11/2017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1523"/>
            <a:ext cx="9144000" cy="68564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65FF65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11/11/2017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11/11/2017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387600" y="333247"/>
            <a:ext cx="4368800" cy="443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65FF65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8200" y="1981200"/>
            <a:ext cx="4876800" cy="6771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8425" marR="5080" indent="-86360">
              <a:lnSpc>
                <a:spcPct val="100000"/>
              </a:lnSpc>
            </a:pPr>
            <a:r>
              <a:rPr sz="4400" spc="-5" dirty="0" err="1">
                <a:solidFill>
                  <a:srgbClr val="FFFF00"/>
                </a:solidFill>
                <a:latin typeface="Comic Sans MS"/>
                <a:cs typeface="Comic Sans MS"/>
              </a:rPr>
              <a:t>Iaco</a:t>
            </a:r>
            <a:r>
              <a:rPr lang="ro-RO" sz="4400" spc="-5" dirty="0">
                <a:solidFill>
                  <a:srgbClr val="FFFF00"/>
                </a:solidFill>
                <a:latin typeface="Comic Sans MS"/>
                <a:cs typeface="Comic Sans MS"/>
              </a:rPr>
              <a:t>b</a:t>
            </a:r>
            <a:r>
              <a:rPr sz="4400" spc="-75" dirty="0">
                <a:solidFill>
                  <a:srgbClr val="FFFF00"/>
                </a:solidFill>
                <a:latin typeface="Comic Sans MS"/>
                <a:cs typeface="Comic Sans MS"/>
              </a:rPr>
              <a:t> </a:t>
            </a:r>
            <a:r>
              <a:rPr lang="ro-RO" sz="4400" spc="-5" dirty="0">
                <a:solidFill>
                  <a:srgbClr val="FFFF00"/>
                </a:solidFill>
                <a:latin typeface="Comic Sans MS"/>
                <a:cs typeface="Comic Sans MS"/>
              </a:rPr>
              <a:t>înșelătorul</a:t>
            </a:r>
            <a:endParaRPr sz="44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23"/>
            <a:ext cx="9144000" cy="68564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58536" y="193802"/>
            <a:ext cx="4460240" cy="47397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  <a:tabLst>
                <a:tab pos="2865120" algn="l"/>
              </a:tabLst>
            </a:pPr>
            <a:r>
              <a:rPr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Iaco</a:t>
            </a:r>
            <a:r>
              <a:rPr lang="ro-RO" sz="2800" spc="-5" dirty="0">
                <a:solidFill>
                  <a:srgbClr val="FFFFFF"/>
                </a:solidFill>
                <a:latin typeface="Comic Sans MS"/>
                <a:cs typeface="Comic Sans MS"/>
              </a:rPr>
              <a:t>b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a adus mâncarea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în 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faţa </a:t>
            </a:r>
            <a:r>
              <a:rPr sz="2800" spc="5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tatălui </a:t>
            </a:r>
            <a:r>
              <a:rPr sz="2800" spc="3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său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.</a:t>
            </a:r>
            <a:r>
              <a:rPr lang="ro-RO"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„Vocea</a:t>
            </a:r>
            <a:r>
              <a:rPr sz="2800" spc="-10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ta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pare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asemănătoare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cu cea  a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lui </a:t>
            </a:r>
            <a:r>
              <a:rPr sz="2800" spc="-130" dirty="0">
                <a:solidFill>
                  <a:srgbClr val="FFFFFF"/>
                </a:solidFill>
                <a:latin typeface="Comic Sans MS"/>
                <a:cs typeface="Comic Sans MS"/>
              </a:rPr>
              <a:t>Iacov˛"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a spus</a:t>
            </a:r>
            <a:r>
              <a:rPr sz="2800" spc="7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135" dirty="0">
                <a:solidFill>
                  <a:srgbClr val="FFFFFF"/>
                </a:solidFill>
                <a:latin typeface="Comic Sans MS"/>
                <a:cs typeface="Comic Sans MS"/>
              </a:rPr>
              <a:t>Isaac˛</a:t>
            </a:r>
            <a:r>
              <a:rPr lang="ro-RO" sz="2800" spc="-135" dirty="0"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„dar mâinile tale</a:t>
            </a:r>
            <a:r>
              <a:rPr sz="2800" spc="-7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seamănă 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cu  cele  a</a:t>
            </a:r>
            <a:r>
              <a:rPr sz="2800" spc="-40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lui</a:t>
            </a:r>
            <a:r>
              <a:rPr sz="2800" spc="42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15" dirty="0">
                <a:solidFill>
                  <a:srgbClr val="FFFFFF"/>
                </a:solidFill>
                <a:latin typeface="Comic Sans MS"/>
                <a:cs typeface="Comic Sans MS"/>
              </a:rPr>
              <a:t>Esau".</a:t>
            </a:r>
            <a:r>
              <a:rPr lang="ro-RO" sz="28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După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 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ce a mâncat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Isaac şi-a  </a:t>
            </a:r>
            <a:r>
              <a:rPr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binecuvântat</a:t>
            </a:r>
            <a:r>
              <a:rPr sz="2800" spc="-7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fiul</a:t>
            </a:r>
            <a:r>
              <a:rPr lang="ro-RO" sz="2800" spc="-5" dirty="0"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care stătea  </a:t>
            </a:r>
            <a:r>
              <a:rPr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îngenuncheat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endParaRPr lang="ro-RO" sz="2800" spc="-5" dirty="0">
              <a:solidFill>
                <a:srgbClr val="FFFFFF"/>
              </a:solidFill>
              <a:latin typeface="Comic Sans MS"/>
              <a:cs typeface="Comic Sans MS"/>
            </a:endParaRPr>
          </a:p>
          <a:p>
            <a:pPr marL="12700" marR="5080">
              <a:lnSpc>
                <a:spcPct val="100000"/>
              </a:lnSpc>
              <a:tabLst>
                <a:tab pos="2865120" algn="l"/>
              </a:tabLst>
            </a:pP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înaintea</a:t>
            </a:r>
            <a:r>
              <a:rPr sz="2800" spc="-8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sa.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24"/>
            <a:ext cx="9144000" cy="68564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907566" y="451446"/>
            <a:ext cx="3983354" cy="21544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4450" marR="5080" indent="-32384" algn="r">
              <a:lnSpc>
                <a:spcPct val="100000"/>
              </a:lnSpc>
              <a:tabLst>
                <a:tab pos="1187450" algn="l"/>
              </a:tabLst>
            </a:pP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La </a:t>
            </a:r>
            <a:r>
              <a:rPr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puţin</a:t>
            </a:r>
            <a:r>
              <a:rPr lang="ro-RO" sz="2800" spc="-5" dirty="0">
                <a:solidFill>
                  <a:srgbClr val="FFFFFF"/>
                </a:solidFill>
                <a:latin typeface="Comic Sans MS"/>
                <a:cs typeface="Comic Sans MS"/>
              </a:rPr>
              <a:t> timp după acea a venit și Isac care i-a spus:</a:t>
            </a:r>
            <a:r>
              <a:rPr sz="2800" spc="-5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„Iată</a:t>
            </a:r>
            <a:r>
              <a:rPr sz="2800" spc="-2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mâncarea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FFFFFF"/>
                </a:solidFill>
                <a:latin typeface="Comic Sans MS"/>
                <a:cs typeface="Comic Sans MS"/>
              </a:rPr>
              <a:t>tată".</a:t>
            </a:r>
            <a:r>
              <a:rPr sz="2800" spc="-15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Isaac</a:t>
            </a:r>
            <a:r>
              <a:rPr sz="2800" spc="-3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şi-a</a:t>
            </a:r>
            <a:r>
              <a:rPr sz="2800" spc="-4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dat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seama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imediat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că a</a:t>
            </a:r>
            <a:r>
              <a:rPr sz="2800" spc="-5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fost</a:t>
            </a:r>
            <a:endParaRPr sz="2800" dirty="0">
              <a:latin typeface="Comic Sans MS"/>
              <a:cs typeface="Comic Sans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860770" y="2646297"/>
            <a:ext cx="1111250" cy="4432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mi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nţit.</a:t>
            </a:r>
            <a:endParaRPr sz="2800" dirty="0">
              <a:latin typeface="Comic Sans MS"/>
              <a:cs typeface="Comic Sans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972020" y="2647593"/>
            <a:ext cx="2931795" cy="1297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200025" algn="just">
              <a:lnSpc>
                <a:spcPct val="100000"/>
              </a:lnSpc>
            </a:pP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„Nu pot</a:t>
            </a:r>
            <a:r>
              <a:rPr sz="2800" spc="-9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schimba  </a:t>
            </a:r>
            <a:r>
              <a:rPr sz="2800" spc="-10" dirty="0">
                <a:solidFill>
                  <a:srgbClr val="FFFFFF"/>
                </a:solidFill>
                <a:latin typeface="Comic Sans MS"/>
                <a:cs typeface="Comic Sans MS"/>
              </a:rPr>
              <a:t>binecuvântarea". 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Inima lui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Esau</a:t>
            </a:r>
            <a:r>
              <a:rPr sz="2800" spc="-8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s-a</a:t>
            </a:r>
            <a:endParaRPr sz="2800" dirty="0">
              <a:latin typeface="Comic Sans MS"/>
              <a:cs typeface="Comic Sans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906616" y="3946194"/>
            <a:ext cx="3062605" cy="17246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75615" marR="5080" indent="-463550" algn="r">
              <a:lnSpc>
                <a:spcPct val="100000"/>
              </a:lnSpc>
            </a:pP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umplut de</a:t>
            </a:r>
            <a:r>
              <a:rPr sz="2800" spc="-4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mânie</a:t>
            </a:r>
            <a:r>
              <a:rPr sz="2800" spc="-3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şi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astfel</a:t>
            </a:r>
            <a:r>
              <a:rPr sz="2800" spc="-5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s-a</a:t>
            </a:r>
            <a:r>
              <a:rPr sz="2800" spc="-4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decis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să îl ucidă</a:t>
            </a:r>
            <a:r>
              <a:rPr sz="2800" spc="-6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pe</a:t>
            </a:r>
            <a:endParaRPr sz="2800" dirty="0">
              <a:latin typeface="Comic Sans MS"/>
              <a:cs typeface="Comic Sans MS"/>
            </a:endParaRPr>
          </a:p>
          <a:p>
            <a:pPr marR="6350" algn="r">
              <a:lnSpc>
                <a:spcPct val="100000"/>
              </a:lnSpc>
              <a:spcBef>
                <a:spcPts val="5"/>
              </a:spcBef>
            </a:pPr>
            <a:r>
              <a:rPr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Iaco</a:t>
            </a:r>
            <a:r>
              <a:rPr lang="ro-RO" sz="2800" spc="-5" dirty="0">
                <a:solidFill>
                  <a:srgbClr val="FFFFFF"/>
                </a:solidFill>
                <a:latin typeface="Comic Sans MS"/>
                <a:cs typeface="Comic Sans MS"/>
              </a:rPr>
              <a:t>b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23"/>
            <a:ext cx="9144000" cy="68564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002309" y="170941"/>
            <a:ext cx="7886700" cy="34470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6350" indent="248285" algn="r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Numai </a:t>
            </a:r>
            <a:r>
              <a:rPr sz="2800" spc="-5" dirty="0">
                <a:latin typeface="Comic Sans MS"/>
                <a:cs typeface="Comic Sans MS"/>
              </a:rPr>
              <a:t>că Rebeca </a:t>
            </a:r>
            <a:r>
              <a:rPr sz="2800" dirty="0">
                <a:latin typeface="Comic Sans MS"/>
                <a:cs typeface="Comic Sans MS"/>
              </a:rPr>
              <a:t>a auzit </a:t>
            </a:r>
            <a:r>
              <a:rPr sz="2800" spc="-5" dirty="0">
                <a:latin typeface="Comic Sans MS"/>
                <a:cs typeface="Comic Sans MS"/>
              </a:rPr>
              <a:t>ameninţările</a:t>
            </a:r>
            <a:r>
              <a:rPr sz="2800" spc="1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lui </a:t>
            </a:r>
            <a:r>
              <a:rPr sz="2800" dirty="0">
                <a:latin typeface="Comic Sans MS"/>
                <a:cs typeface="Comic Sans MS"/>
              </a:rPr>
              <a:t>Esau.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Aceasta </a:t>
            </a:r>
            <a:r>
              <a:rPr sz="2800" dirty="0">
                <a:latin typeface="Comic Sans MS"/>
                <a:cs typeface="Comic Sans MS"/>
              </a:rPr>
              <a:t>l-a </a:t>
            </a:r>
            <a:r>
              <a:rPr sz="2800" spc="-5" dirty="0">
                <a:latin typeface="Comic Sans MS"/>
                <a:cs typeface="Comic Sans MS"/>
              </a:rPr>
              <a:t>sfătuit </a:t>
            </a:r>
            <a:r>
              <a:rPr sz="2800" dirty="0" err="1">
                <a:latin typeface="Comic Sans MS"/>
                <a:cs typeface="Comic Sans MS"/>
              </a:rPr>
              <a:t>pe</a:t>
            </a:r>
            <a:r>
              <a:rPr sz="2800" dirty="0">
                <a:latin typeface="Comic Sans MS"/>
                <a:cs typeface="Comic Sans MS"/>
              </a:rPr>
              <a:t> </a:t>
            </a:r>
            <a:r>
              <a:rPr sz="2800" spc="-5" dirty="0" err="1">
                <a:latin typeface="Comic Sans MS"/>
                <a:cs typeface="Comic Sans MS"/>
              </a:rPr>
              <a:t>Iaco</a:t>
            </a:r>
            <a:r>
              <a:rPr lang="ro-RO" sz="2800" spc="-5" dirty="0">
                <a:latin typeface="Comic Sans MS"/>
                <a:cs typeface="Comic Sans MS"/>
              </a:rPr>
              <a:t>b</a:t>
            </a:r>
            <a:r>
              <a:rPr sz="2800" spc="-5" dirty="0">
                <a:latin typeface="Comic Sans MS"/>
                <a:cs typeface="Comic Sans MS"/>
              </a:rPr>
              <a:t> să </a:t>
            </a:r>
            <a:r>
              <a:rPr sz="2800" dirty="0">
                <a:latin typeface="Comic Sans MS"/>
                <a:cs typeface="Comic Sans MS"/>
              </a:rPr>
              <a:t>se </a:t>
            </a:r>
            <a:r>
              <a:rPr sz="2800" spc="-5" dirty="0">
                <a:latin typeface="Comic Sans MS"/>
                <a:cs typeface="Comic Sans MS"/>
              </a:rPr>
              <a:t>ducă </a:t>
            </a:r>
            <a:r>
              <a:rPr sz="2800" spc="-5" dirty="0" err="1">
                <a:latin typeface="Comic Sans MS"/>
                <a:cs typeface="Comic Sans MS"/>
              </a:rPr>
              <a:t>acasă</a:t>
            </a:r>
            <a:r>
              <a:rPr sz="2800" spc="5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la</a:t>
            </a:r>
            <a:r>
              <a:rPr lang="ro-RO" sz="2800" dirty="0">
                <a:latin typeface="Comic Sans MS"/>
                <a:cs typeface="Comic Sans MS"/>
              </a:rPr>
              <a:t> </a:t>
            </a:r>
            <a:r>
              <a:rPr sz="2800" spc="-5" dirty="0" err="1">
                <a:latin typeface="Comic Sans MS"/>
                <a:cs typeface="Comic Sans MS"/>
              </a:rPr>
              <a:t>unchiul</a:t>
            </a:r>
            <a:r>
              <a:rPr sz="2800" spc="-5" dirty="0">
                <a:latin typeface="Comic Sans MS"/>
                <a:cs typeface="Comic Sans MS"/>
              </a:rPr>
              <a:t> lui </a:t>
            </a:r>
            <a:r>
              <a:rPr sz="2800" spc="-10" dirty="0">
                <a:latin typeface="Comic Sans MS"/>
                <a:cs typeface="Comic Sans MS"/>
              </a:rPr>
              <a:t>până </a:t>
            </a:r>
            <a:r>
              <a:rPr sz="2800" dirty="0">
                <a:latin typeface="Comic Sans MS"/>
                <a:cs typeface="Comic Sans MS"/>
              </a:rPr>
              <a:t>ce Esau</a:t>
            </a:r>
            <a:r>
              <a:rPr sz="2800" spc="-35" dirty="0">
                <a:latin typeface="Comic Sans MS"/>
                <a:cs typeface="Comic Sans MS"/>
              </a:rPr>
              <a:t> </a:t>
            </a:r>
            <a:r>
              <a:rPr sz="2800" spc="-5" dirty="0" err="1">
                <a:latin typeface="Comic Sans MS"/>
                <a:cs typeface="Comic Sans MS"/>
              </a:rPr>
              <a:t>uită</a:t>
            </a:r>
            <a:r>
              <a:rPr sz="2800" dirty="0">
                <a:latin typeface="Comic Sans MS"/>
                <a:cs typeface="Comic Sans MS"/>
              </a:rPr>
              <a:t> </a:t>
            </a:r>
            <a:r>
              <a:rPr sz="2800" dirty="0" err="1">
                <a:latin typeface="Comic Sans MS"/>
                <a:cs typeface="Comic Sans MS"/>
              </a:rPr>
              <a:t>ce</a:t>
            </a:r>
            <a:r>
              <a:rPr lang="ro-RO" sz="2800" dirty="0">
                <a:latin typeface="Comic Sans MS"/>
                <a:cs typeface="Comic Sans MS"/>
              </a:rPr>
              <a:t> </a:t>
            </a:r>
          </a:p>
          <a:p>
            <a:pPr marL="12700" marR="6350" indent="248285" algn="r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s-a  </a:t>
            </a:r>
            <a:r>
              <a:rPr sz="2800" spc="8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întâmplat.</a:t>
            </a:r>
            <a:r>
              <a:rPr sz="2800" spc="-5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Comic Sans MS"/>
                <a:cs typeface="Comic Sans MS"/>
              </a:rPr>
              <a:t>Isaac </a:t>
            </a:r>
            <a:r>
              <a:rPr sz="2800" dirty="0">
                <a:latin typeface="Comic Sans MS"/>
                <a:cs typeface="Comic Sans MS"/>
              </a:rPr>
              <a:t>a</a:t>
            </a:r>
            <a:r>
              <a:rPr sz="2800" spc="-3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fost</a:t>
            </a:r>
            <a:r>
              <a:rPr sz="2800" spc="-2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de 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endParaRPr lang="ro-RO" sz="2800" spc="-5" dirty="0">
              <a:latin typeface="Times New Roman"/>
              <a:cs typeface="Times New Roman"/>
            </a:endParaRPr>
          </a:p>
          <a:p>
            <a:pPr marL="12700" marR="6350" indent="248285" algn="r">
              <a:lnSpc>
                <a:spcPct val="100000"/>
              </a:lnSpc>
            </a:pPr>
            <a:r>
              <a:rPr sz="2800" dirty="0" err="1">
                <a:latin typeface="Comic Sans MS"/>
                <a:cs typeface="Comic Sans MS"/>
              </a:rPr>
              <a:t>acord</a:t>
            </a:r>
            <a:r>
              <a:rPr sz="2800" dirty="0">
                <a:latin typeface="Comic Sans MS"/>
                <a:cs typeface="Comic Sans MS"/>
              </a:rPr>
              <a:t> ca </a:t>
            </a:r>
            <a:r>
              <a:rPr sz="2800" spc="-5" dirty="0" err="1">
                <a:latin typeface="Comic Sans MS"/>
                <a:cs typeface="Comic Sans MS"/>
              </a:rPr>
              <a:t>Iaco</a:t>
            </a:r>
            <a:r>
              <a:rPr lang="ro-RO" sz="2800" spc="-5" dirty="0">
                <a:latin typeface="Comic Sans MS"/>
                <a:cs typeface="Comic Sans MS"/>
              </a:rPr>
              <a:t>b</a:t>
            </a:r>
            <a:r>
              <a:rPr sz="2800" spc="-5" dirty="0">
                <a:latin typeface="Comic Sans MS"/>
                <a:cs typeface="Comic Sans MS"/>
              </a:rPr>
              <a:t> să </a:t>
            </a:r>
            <a:r>
              <a:rPr sz="2800" dirty="0">
                <a:latin typeface="Comic Sans MS"/>
                <a:cs typeface="Comic Sans MS"/>
              </a:rPr>
              <a:t>îşi</a:t>
            </a:r>
            <a:r>
              <a:rPr sz="2800" spc="-4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caute</a:t>
            </a:r>
            <a:r>
              <a:rPr sz="2800" spc="-2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o </a:t>
            </a:r>
            <a:endParaRPr lang="ro-RO" sz="2800" dirty="0">
              <a:latin typeface="Comic Sans MS"/>
              <a:cs typeface="Comic Sans MS"/>
            </a:endParaRPr>
          </a:p>
          <a:p>
            <a:pPr marL="12700" marR="6350" indent="248285" algn="r">
              <a:lnSpc>
                <a:spcPct val="100000"/>
              </a:lnSpc>
            </a:pP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nevastă </a:t>
            </a:r>
            <a:r>
              <a:rPr sz="2800" dirty="0">
                <a:latin typeface="Comic Sans MS"/>
                <a:cs typeface="Comic Sans MS"/>
              </a:rPr>
              <a:t>printre</a:t>
            </a:r>
            <a:r>
              <a:rPr sz="2800" spc="-40" dirty="0">
                <a:latin typeface="Comic Sans MS"/>
                <a:cs typeface="Comic Sans MS"/>
              </a:rPr>
              <a:t> </a:t>
            </a:r>
            <a:r>
              <a:rPr sz="2800" spc="-5" dirty="0" err="1">
                <a:latin typeface="Comic Sans MS"/>
                <a:cs typeface="Comic Sans MS"/>
              </a:rPr>
              <a:t>rudele</a:t>
            </a:r>
            <a:r>
              <a:rPr sz="2800" spc="-10" dirty="0">
                <a:latin typeface="Comic Sans MS"/>
                <a:cs typeface="Comic Sans MS"/>
              </a:rPr>
              <a:t> </a:t>
            </a:r>
            <a:endParaRPr lang="ro-RO" sz="2800" spc="-10" dirty="0">
              <a:latin typeface="Comic Sans MS"/>
              <a:cs typeface="Comic Sans MS"/>
            </a:endParaRPr>
          </a:p>
          <a:p>
            <a:pPr marL="12700" marR="6350" indent="248285" algn="r">
              <a:lnSpc>
                <a:spcPct val="100000"/>
              </a:lnSpc>
            </a:pPr>
            <a:r>
              <a:rPr sz="2800" dirty="0" err="1">
                <a:latin typeface="Comic Sans MS"/>
                <a:cs typeface="Comic Sans MS"/>
              </a:rPr>
              <a:t>mamei</a:t>
            </a:r>
            <a:r>
              <a:rPr sz="2800" dirty="0">
                <a:latin typeface="Comic Sans MS"/>
                <a:cs typeface="Comic Sans MS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dirty="0" err="1">
                <a:latin typeface="Comic Sans MS"/>
                <a:cs typeface="Comic Sans MS"/>
              </a:rPr>
              <a:t>acestuia</a:t>
            </a:r>
            <a:r>
              <a:rPr sz="2800" dirty="0">
                <a:latin typeface="Comic Sans MS"/>
                <a:cs typeface="Comic Sans MS"/>
              </a:rPr>
              <a:t> </a:t>
            </a:r>
            <a:endParaRPr lang="ro-RO" sz="2800" dirty="0">
              <a:latin typeface="Comic Sans MS"/>
              <a:cs typeface="Comic Sans MS"/>
            </a:endParaRPr>
          </a:p>
          <a:p>
            <a:pPr marL="12700" marR="6350" indent="248285" algn="r">
              <a:lnSpc>
                <a:spcPct val="100000"/>
              </a:lnSpc>
            </a:pPr>
            <a:r>
              <a:rPr sz="2800" spc="-5" dirty="0" err="1">
                <a:latin typeface="Comic Sans MS"/>
                <a:cs typeface="Comic Sans MS"/>
              </a:rPr>
              <a:t>şi</a:t>
            </a:r>
            <a:r>
              <a:rPr sz="2800" spc="-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astfel a</a:t>
            </a:r>
            <a:r>
              <a:rPr sz="2800" spc="-8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plecat.</a:t>
            </a:r>
          </a:p>
        </p:txBody>
      </p:sp>
    </p:spTree>
  </p:cSld>
  <p:clrMapOvr>
    <a:masterClrMapping/>
  </p:clrMapOvr>
  <p:transition>
    <p:dissolv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23"/>
            <a:ext cx="9144000" cy="68564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31948" y="257047"/>
            <a:ext cx="4801235" cy="47129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141855" marR="5080" indent="103505">
              <a:lnSpc>
                <a:spcPct val="100000"/>
              </a:lnSpc>
            </a:pPr>
            <a:r>
              <a:rPr sz="2800" spc="-5" dirty="0">
                <a:latin typeface="Comic Sans MS"/>
                <a:cs typeface="Comic Sans MS"/>
              </a:rPr>
              <a:t>În </a:t>
            </a:r>
            <a:r>
              <a:rPr sz="2800" dirty="0">
                <a:latin typeface="Comic Sans MS"/>
                <a:cs typeface="Comic Sans MS"/>
              </a:rPr>
              <a:t>acea</a:t>
            </a:r>
            <a:r>
              <a:rPr sz="2800" spc="-55" dirty="0">
                <a:latin typeface="Comic Sans MS"/>
                <a:cs typeface="Comic Sans MS"/>
              </a:rPr>
              <a:t> </a:t>
            </a:r>
            <a:r>
              <a:rPr sz="2800" spc="-120" dirty="0">
                <a:latin typeface="Comic Sans MS"/>
                <a:cs typeface="Comic Sans MS"/>
              </a:rPr>
              <a:t>noapte˛  </a:t>
            </a:r>
            <a:r>
              <a:rPr sz="2800" spc="-5" dirty="0" err="1">
                <a:latin typeface="Comic Sans MS"/>
                <a:cs typeface="Comic Sans MS"/>
              </a:rPr>
              <a:t>Iaco</a:t>
            </a:r>
            <a:r>
              <a:rPr lang="ro-RO" sz="2800" spc="-5" dirty="0">
                <a:latin typeface="Comic Sans MS"/>
                <a:cs typeface="Comic Sans MS"/>
              </a:rPr>
              <a:t>b</a:t>
            </a:r>
            <a:r>
              <a:rPr sz="2800" spc="-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s-a</a:t>
            </a:r>
            <a:r>
              <a:rPr sz="2800" spc="-7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oprit</a:t>
            </a:r>
          </a:p>
          <a:p>
            <a:pPr marL="12700" marR="1897380" indent="106680" algn="just">
              <a:lnSpc>
                <a:spcPct val="100000"/>
              </a:lnSpc>
              <a:spcBef>
                <a:spcPts val="5"/>
              </a:spcBef>
            </a:pPr>
            <a:r>
              <a:rPr sz="2800" spc="-5" dirty="0">
                <a:latin typeface="Comic Sans MS"/>
                <a:cs typeface="Comic Sans MS"/>
              </a:rPr>
              <a:t>să îşi </a:t>
            </a:r>
            <a:r>
              <a:rPr sz="2800" dirty="0">
                <a:latin typeface="Comic Sans MS"/>
                <a:cs typeface="Comic Sans MS"/>
              </a:rPr>
              <a:t>odihnească  </a:t>
            </a:r>
            <a:r>
              <a:rPr sz="2800" spc="-5" dirty="0">
                <a:latin typeface="Comic Sans MS"/>
                <a:cs typeface="Comic Sans MS"/>
              </a:rPr>
              <a:t>trupul </a:t>
            </a:r>
            <a:r>
              <a:rPr sz="2800" dirty="0">
                <a:latin typeface="Comic Sans MS"/>
                <a:cs typeface="Comic Sans MS"/>
              </a:rPr>
              <a:t>pe o </a:t>
            </a:r>
            <a:r>
              <a:rPr sz="2800" spc="-5" dirty="0">
                <a:latin typeface="Comic Sans MS"/>
                <a:cs typeface="Comic Sans MS"/>
              </a:rPr>
              <a:t>piatră  în </a:t>
            </a:r>
            <a:r>
              <a:rPr sz="2800" dirty="0">
                <a:latin typeface="Comic Sans MS"/>
                <a:cs typeface="Comic Sans MS"/>
              </a:rPr>
              <a:t>loc </a:t>
            </a:r>
            <a:r>
              <a:rPr sz="2800" spc="-5" dirty="0">
                <a:latin typeface="Comic Sans MS"/>
                <a:cs typeface="Comic Sans MS"/>
              </a:rPr>
              <a:t>de</a:t>
            </a:r>
            <a:r>
              <a:rPr sz="2800" spc="-5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pernă.</a:t>
            </a:r>
            <a:endParaRPr sz="2800" dirty="0">
              <a:latin typeface="Comic Sans MS"/>
              <a:cs typeface="Comic Sans MS"/>
            </a:endParaRPr>
          </a:p>
          <a:p>
            <a:pPr marL="12700" marR="2059305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Era singur </a:t>
            </a:r>
            <a:r>
              <a:rPr sz="2800" spc="-5" dirty="0">
                <a:latin typeface="Comic Sans MS"/>
                <a:cs typeface="Comic Sans MS"/>
              </a:rPr>
              <a:t>şi</a:t>
            </a:r>
            <a:r>
              <a:rPr sz="2800" spc="-9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era  înspăimântat.</a:t>
            </a:r>
          </a:p>
          <a:p>
            <a:pPr marL="12700" marR="1900555">
              <a:lnSpc>
                <a:spcPct val="100000"/>
              </a:lnSpc>
              <a:spcBef>
                <a:spcPts val="5"/>
              </a:spcBef>
            </a:pPr>
            <a:r>
              <a:rPr sz="2800" dirty="0">
                <a:latin typeface="Comic Sans MS"/>
                <a:cs typeface="Comic Sans MS"/>
              </a:rPr>
              <a:t>Numai </a:t>
            </a:r>
            <a:r>
              <a:rPr sz="2800" spc="-5" dirty="0">
                <a:latin typeface="Comic Sans MS"/>
                <a:cs typeface="Comic Sans MS"/>
              </a:rPr>
              <a:t>că nu </a:t>
            </a:r>
            <a:r>
              <a:rPr sz="2800" dirty="0">
                <a:latin typeface="Comic Sans MS"/>
                <a:cs typeface="Comic Sans MS"/>
              </a:rPr>
              <a:t>era  </a:t>
            </a:r>
            <a:r>
              <a:rPr sz="2800" spc="-114" dirty="0">
                <a:latin typeface="Comic Sans MS"/>
                <a:cs typeface="Comic Sans MS"/>
              </a:rPr>
              <a:t>singur˛ </a:t>
            </a:r>
            <a:r>
              <a:rPr sz="2800" dirty="0">
                <a:latin typeface="Comic Sans MS"/>
                <a:cs typeface="Comic Sans MS"/>
              </a:rPr>
              <a:t>Dumnezeu  </a:t>
            </a:r>
            <a:r>
              <a:rPr sz="2800" spc="-5" dirty="0">
                <a:latin typeface="Comic Sans MS"/>
                <a:cs typeface="Comic Sans MS"/>
              </a:rPr>
              <a:t>i-a</a:t>
            </a:r>
            <a:r>
              <a:rPr sz="2800" spc="-8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vorbit</a:t>
            </a:r>
            <a:endParaRPr sz="2800" dirty="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</a:pPr>
            <a:r>
              <a:rPr sz="2800" spc="-5" dirty="0">
                <a:latin typeface="Comic Sans MS"/>
                <a:cs typeface="Comic Sans MS"/>
              </a:rPr>
              <a:t>în</a:t>
            </a:r>
            <a:r>
              <a:rPr sz="2800" spc="-9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vis.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23"/>
            <a:ext cx="9144000" cy="68564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663194" y="3609847"/>
            <a:ext cx="6598284" cy="4432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„Eu sunt Dumnezeul </a:t>
            </a:r>
            <a:r>
              <a:rPr sz="2800" spc="-5" dirty="0">
                <a:latin typeface="Comic Sans MS"/>
                <a:cs typeface="Comic Sans MS"/>
              </a:rPr>
              <a:t>lui Avraam şi</a:t>
            </a:r>
            <a:r>
              <a:rPr sz="2800" spc="-7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Isaac.</a:t>
            </a:r>
            <a:endParaRPr sz="2800" dirty="0">
              <a:latin typeface="Comic Sans MS"/>
              <a:cs typeface="Comic Sans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450435" y="3609847"/>
            <a:ext cx="1030605" cy="4432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Voi</a:t>
            </a:r>
            <a:r>
              <a:rPr sz="2800" spc="-10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fii</a:t>
            </a:r>
            <a:endParaRPr sz="2800" dirty="0">
              <a:latin typeface="Comic Sans MS"/>
              <a:cs typeface="Comic Sans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51736" y="4036555"/>
            <a:ext cx="7840980" cy="21544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635" algn="ctr">
              <a:lnSpc>
                <a:spcPct val="100000"/>
              </a:lnSpc>
              <a:tabLst>
                <a:tab pos="3350260" algn="l"/>
                <a:tab pos="3492500" algn="l"/>
              </a:tabLst>
            </a:pPr>
            <a:r>
              <a:rPr sz="2800" spc="-5" dirty="0">
                <a:latin typeface="Comic Sans MS"/>
                <a:cs typeface="Comic Sans MS"/>
              </a:rPr>
              <a:t>întotdeauna</a:t>
            </a:r>
            <a:r>
              <a:rPr sz="2800" spc="33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cu</a:t>
            </a:r>
            <a:r>
              <a:rPr sz="2800" spc="32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tine.</a:t>
            </a:r>
            <a:r>
              <a:rPr sz="2800" spc="-5" dirty="0">
                <a:latin typeface="Times New Roman"/>
                <a:cs typeface="Times New Roman"/>
              </a:rPr>
              <a:t>		</a:t>
            </a:r>
            <a:r>
              <a:rPr sz="2800" spc="-5" dirty="0">
                <a:latin typeface="Comic Sans MS"/>
                <a:cs typeface="Comic Sans MS"/>
              </a:rPr>
              <a:t>Acest </a:t>
            </a:r>
            <a:r>
              <a:rPr sz="2800" dirty="0">
                <a:latin typeface="Comic Sans MS"/>
                <a:cs typeface="Comic Sans MS"/>
              </a:rPr>
              <a:t>tărâm </a:t>
            </a:r>
            <a:r>
              <a:rPr sz="2800" spc="-5" dirty="0">
                <a:latin typeface="Comic Sans MS"/>
                <a:cs typeface="Comic Sans MS"/>
              </a:rPr>
              <a:t>să fie</a:t>
            </a:r>
            <a:r>
              <a:rPr sz="2800" spc="-1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al</a:t>
            </a:r>
            <a:r>
              <a:rPr sz="2800" spc="-1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tău.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Prin </a:t>
            </a:r>
            <a:r>
              <a:rPr sz="2800" spc="-5" dirty="0">
                <a:latin typeface="Comic Sans MS"/>
                <a:cs typeface="Comic Sans MS"/>
              </a:rPr>
              <a:t>familia </a:t>
            </a:r>
            <a:r>
              <a:rPr sz="2800" dirty="0">
                <a:latin typeface="Comic Sans MS"/>
                <a:cs typeface="Comic Sans MS"/>
              </a:rPr>
              <a:t>ta toate </a:t>
            </a:r>
            <a:r>
              <a:rPr sz="2800" spc="-5" dirty="0">
                <a:latin typeface="Comic Sans MS"/>
                <a:cs typeface="Comic Sans MS"/>
              </a:rPr>
              <a:t>familiile </a:t>
            </a:r>
            <a:r>
              <a:rPr sz="2800" dirty="0">
                <a:latin typeface="Comic Sans MS"/>
                <a:cs typeface="Comic Sans MS"/>
              </a:rPr>
              <a:t>acestui </a:t>
            </a:r>
            <a:r>
              <a:rPr sz="2800" dirty="0" err="1">
                <a:latin typeface="Comic Sans MS"/>
                <a:cs typeface="Comic Sans MS"/>
              </a:rPr>
              <a:t>pământ</a:t>
            </a:r>
            <a:r>
              <a:rPr sz="2800" dirty="0">
                <a:latin typeface="Comic Sans MS"/>
                <a:cs typeface="Comic Sans MS"/>
              </a:rPr>
              <a:t> </a:t>
            </a:r>
            <a:r>
              <a:rPr lang="ro-RO" sz="2800" spc="-5" dirty="0">
                <a:latin typeface="Comic Sans MS"/>
                <a:cs typeface="Comic Sans MS"/>
              </a:rPr>
              <a:t>vor fi </a:t>
            </a:r>
            <a:r>
              <a:rPr sz="2800" spc="-10" dirty="0" err="1">
                <a:latin typeface="Comic Sans MS"/>
                <a:cs typeface="Comic Sans MS"/>
              </a:rPr>
              <a:t>binecuvântate</a:t>
            </a:r>
            <a:r>
              <a:rPr sz="2800" spc="-10" dirty="0">
                <a:latin typeface="Comic Sans MS"/>
                <a:cs typeface="Comic Sans MS"/>
              </a:rPr>
              <a:t>".</a:t>
            </a:r>
            <a:r>
              <a:rPr sz="2800" spc="-1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Comic Sans MS"/>
                <a:cs typeface="Comic Sans MS"/>
              </a:rPr>
              <a:t>După </a:t>
            </a:r>
            <a:r>
              <a:rPr sz="2800" dirty="0">
                <a:latin typeface="Comic Sans MS"/>
                <a:cs typeface="Comic Sans MS"/>
              </a:rPr>
              <a:t>ce</a:t>
            </a:r>
            <a:r>
              <a:rPr sz="2800" spc="-3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Dumnezeu</a:t>
            </a:r>
            <a:r>
              <a:rPr sz="2800" spc="-3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i-a 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120" dirty="0">
                <a:latin typeface="Comic Sans MS"/>
                <a:cs typeface="Comic Sans MS"/>
              </a:rPr>
              <a:t>vorbit˛ </a:t>
            </a:r>
            <a:r>
              <a:rPr lang="ro-RO" sz="2800" dirty="0">
                <a:latin typeface="Comic Sans MS"/>
                <a:cs typeface="Comic Sans MS"/>
              </a:rPr>
              <a:t>I</a:t>
            </a:r>
            <a:r>
              <a:rPr sz="2800" dirty="0" err="1">
                <a:latin typeface="Comic Sans MS"/>
                <a:cs typeface="Comic Sans MS"/>
              </a:rPr>
              <a:t>aco</a:t>
            </a:r>
            <a:r>
              <a:rPr lang="ro-RO" sz="2800" dirty="0">
                <a:latin typeface="Comic Sans MS"/>
                <a:cs typeface="Comic Sans MS"/>
              </a:rPr>
              <a:t>b</a:t>
            </a:r>
            <a:r>
              <a:rPr sz="2800" dirty="0">
                <a:latin typeface="Comic Sans MS"/>
                <a:cs typeface="Comic Sans MS"/>
              </a:rPr>
              <a:t> s-a </a:t>
            </a:r>
            <a:r>
              <a:rPr sz="2800" spc="-5" dirty="0">
                <a:latin typeface="Comic Sans MS"/>
                <a:cs typeface="Comic Sans MS"/>
              </a:rPr>
              <a:t>trezit</a:t>
            </a:r>
            <a:r>
              <a:rPr sz="2800" spc="9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înspăimântat.</a:t>
            </a:r>
          </a:p>
        </p:txBody>
      </p:sp>
    </p:spTree>
  </p:cSld>
  <p:clrMapOvr>
    <a:masterClrMapping/>
  </p:clrMapOvr>
  <p:transition>
    <p:dissolv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23"/>
            <a:ext cx="9144000" cy="68564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31902" y="112267"/>
            <a:ext cx="4918710" cy="4432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Unchiul </a:t>
            </a:r>
            <a:r>
              <a:rPr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lui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lang="ro-RO" sz="2800" spc="-5" dirty="0">
                <a:solidFill>
                  <a:srgbClr val="FFFFFF"/>
                </a:solidFill>
                <a:latin typeface="Comic Sans MS"/>
                <a:cs typeface="Comic Sans MS"/>
              </a:rPr>
              <a:t>I</a:t>
            </a:r>
            <a:r>
              <a:rPr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aco</a:t>
            </a:r>
            <a:r>
              <a:rPr lang="ro-RO" sz="2800" spc="-5" dirty="0">
                <a:solidFill>
                  <a:srgbClr val="FFFFFF"/>
                </a:solidFill>
                <a:latin typeface="Comic Sans MS"/>
                <a:cs typeface="Comic Sans MS"/>
              </a:rPr>
              <a:t>b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 l-a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primit</a:t>
            </a:r>
            <a:r>
              <a:rPr sz="2800" spc="-8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cu</a:t>
            </a:r>
            <a:endParaRPr sz="2800" dirty="0">
              <a:latin typeface="Comic Sans MS"/>
              <a:cs typeface="Comic Sans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31902" y="539750"/>
            <a:ext cx="4340098" cy="25853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  <a:tabLst>
                <a:tab pos="2658110" algn="l"/>
              </a:tabLst>
            </a:pP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multă dragoste </a:t>
            </a:r>
            <a:r>
              <a:rPr sz="2800" dirty="0" err="1">
                <a:solidFill>
                  <a:srgbClr val="FFFFFF"/>
                </a:solidFill>
                <a:latin typeface="Comic Sans MS"/>
                <a:cs typeface="Comic Sans MS"/>
              </a:rPr>
              <a:t>pe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lang="ro-RO" sz="2800" spc="-5" dirty="0">
                <a:solidFill>
                  <a:srgbClr val="FFFFFF"/>
                </a:solidFill>
                <a:latin typeface="Comic Sans MS"/>
                <a:cs typeface="Comic Sans MS"/>
              </a:rPr>
              <a:t>Iacob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. </a:t>
            </a:r>
            <a:r>
              <a:rPr lang="ro-RO" sz="2800" spc="-5" dirty="0">
                <a:solidFill>
                  <a:srgbClr val="FFFFFF"/>
                </a:solidFill>
                <a:latin typeface="Comic Sans MS"/>
                <a:cs typeface="Comic Sans MS"/>
              </a:rPr>
              <a:t>Iacob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o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iubea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pe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fiica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acestuia 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Rahela şi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ca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să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se poată  căsătorii cu ea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i-a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servit  7  ani</a:t>
            </a:r>
            <a:r>
              <a:rPr sz="2800" spc="27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lui</a:t>
            </a:r>
            <a:r>
              <a:rPr sz="2800" spc="56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Laban.</a:t>
            </a:r>
            <a:r>
              <a:rPr lang="ro-RO" sz="2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 err="1">
                <a:solidFill>
                  <a:srgbClr val="FFFFFF"/>
                </a:solidFill>
                <a:latin typeface="Comic Sans MS"/>
                <a:cs typeface="Comic Sans MS"/>
              </a:rPr>
              <a:t>Numai</a:t>
            </a:r>
            <a:endParaRPr sz="2800" dirty="0">
              <a:latin typeface="Comic Sans MS"/>
              <a:cs typeface="Comic Sans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31937" y="5296877"/>
            <a:ext cx="2734310" cy="1297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că în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noaptea  nunţii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Laban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l-a  înşelat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pe</a:t>
            </a:r>
            <a:r>
              <a:rPr sz="2800" spc="-6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Iacov.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23"/>
            <a:ext cx="9144000" cy="68564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89229" y="104647"/>
            <a:ext cx="8324850" cy="21544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„Aceasta este </a:t>
            </a:r>
            <a:r>
              <a:rPr sz="2800" spc="-195" dirty="0">
                <a:latin typeface="Comic Sans MS"/>
                <a:cs typeface="Comic Sans MS"/>
              </a:rPr>
              <a:t>Lea˛ </a:t>
            </a:r>
            <a:r>
              <a:rPr sz="2800" spc="-5" dirty="0">
                <a:latin typeface="Comic Sans MS"/>
                <a:cs typeface="Comic Sans MS"/>
              </a:rPr>
              <a:t>nu </a:t>
            </a:r>
            <a:r>
              <a:rPr sz="2800" spc="-20" dirty="0">
                <a:latin typeface="Comic Sans MS"/>
                <a:cs typeface="Comic Sans MS"/>
              </a:rPr>
              <a:t>Rahela" </a:t>
            </a:r>
            <a:r>
              <a:rPr sz="2800" spc="-5" dirty="0">
                <a:latin typeface="Comic Sans MS"/>
                <a:cs typeface="Comic Sans MS"/>
              </a:rPr>
              <a:t>s-a </a:t>
            </a:r>
            <a:r>
              <a:rPr sz="2800" dirty="0" err="1">
                <a:latin typeface="Comic Sans MS"/>
                <a:cs typeface="Comic Sans MS"/>
              </a:rPr>
              <a:t>plâns</a:t>
            </a:r>
            <a:r>
              <a:rPr sz="2800" spc="190" dirty="0">
                <a:latin typeface="Comic Sans MS"/>
                <a:cs typeface="Comic Sans MS"/>
              </a:rPr>
              <a:t> </a:t>
            </a:r>
            <a:r>
              <a:rPr sz="2800" spc="-5" dirty="0" err="1">
                <a:latin typeface="Comic Sans MS"/>
                <a:cs typeface="Comic Sans MS"/>
              </a:rPr>
              <a:t>Iaco</a:t>
            </a:r>
            <a:r>
              <a:rPr lang="ro-RO" sz="2800" spc="-5" dirty="0">
                <a:latin typeface="Comic Sans MS"/>
                <a:cs typeface="Comic Sans MS"/>
              </a:rPr>
              <a:t>b</a:t>
            </a:r>
            <a:r>
              <a:rPr sz="2800" spc="-5" dirty="0">
                <a:latin typeface="Comic Sans MS"/>
                <a:cs typeface="Comic Sans MS"/>
              </a:rPr>
              <a:t>.</a:t>
            </a:r>
            <a:endParaRPr sz="2800" dirty="0">
              <a:latin typeface="Comic Sans MS"/>
              <a:cs typeface="Comic Sans MS"/>
            </a:endParaRPr>
          </a:p>
          <a:p>
            <a:pPr marL="12700" marR="5080">
              <a:lnSpc>
                <a:spcPct val="100000"/>
              </a:lnSpc>
              <a:tabLst>
                <a:tab pos="3997960" algn="l"/>
                <a:tab pos="6838950" algn="l"/>
              </a:tabLst>
            </a:pPr>
            <a:r>
              <a:rPr sz="2800" dirty="0">
                <a:latin typeface="Comic Sans MS"/>
                <a:cs typeface="Comic Sans MS"/>
              </a:rPr>
              <a:t>„M-</a:t>
            </a:r>
            <a:r>
              <a:rPr sz="2800" dirty="0" err="1">
                <a:latin typeface="Comic Sans MS"/>
                <a:cs typeface="Comic Sans MS"/>
              </a:rPr>
              <a:t>ai</a:t>
            </a:r>
            <a:r>
              <a:rPr lang="ro-RO" sz="2800" dirty="0">
                <a:latin typeface="Comic Sans MS"/>
                <a:cs typeface="Comic Sans MS"/>
              </a:rPr>
              <a:t> </a:t>
            </a:r>
            <a:r>
              <a:rPr sz="2800" dirty="0" err="1">
                <a:latin typeface="Comic Sans MS"/>
                <a:cs typeface="Comic Sans MS"/>
              </a:rPr>
              <a:t>păcălit</a:t>
            </a:r>
            <a:r>
              <a:rPr lang="ro-RO" sz="2800" dirty="0">
                <a:latin typeface="Comic Sans MS"/>
                <a:cs typeface="Comic Sans MS"/>
              </a:rPr>
              <a:t> </a:t>
            </a:r>
            <a:r>
              <a:rPr sz="2800" spc="-10" dirty="0" err="1">
                <a:latin typeface="Comic Sans MS"/>
                <a:cs typeface="Comic Sans MS"/>
              </a:rPr>
              <a:t>unchiule</a:t>
            </a:r>
            <a:r>
              <a:rPr sz="2800" spc="-10" dirty="0">
                <a:latin typeface="Comic Sans MS"/>
                <a:cs typeface="Comic Sans MS"/>
              </a:rPr>
              <a:t>".</a:t>
            </a:r>
            <a:r>
              <a:rPr sz="2800" spc="-10" dirty="0">
                <a:latin typeface="Times New Roman"/>
                <a:cs typeface="Times New Roman"/>
              </a:rPr>
              <a:t>	</a:t>
            </a:r>
            <a:r>
              <a:rPr sz="2800" dirty="0">
                <a:latin typeface="Comic Sans MS"/>
                <a:cs typeface="Comic Sans MS"/>
              </a:rPr>
              <a:t>„Cea mai mare</a:t>
            </a:r>
            <a:r>
              <a:rPr sz="2800" spc="-6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dintre</a:t>
            </a:r>
            <a:r>
              <a:rPr sz="2800" spc="-1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fete 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trebuie </a:t>
            </a:r>
            <a:r>
              <a:rPr sz="2800" spc="-5" dirty="0">
                <a:latin typeface="Comic Sans MS"/>
                <a:cs typeface="Comic Sans MS"/>
              </a:rPr>
              <a:t>să </a:t>
            </a:r>
            <a:r>
              <a:rPr sz="2800" dirty="0">
                <a:latin typeface="Comic Sans MS"/>
                <a:cs typeface="Comic Sans MS"/>
              </a:rPr>
              <a:t>se </a:t>
            </a:r>
            <a:r>
              <a:rPr sz="2800" spc="-5" dirty="0">
                <a:latin typeface="Comic Sans MS"/>
                <a:cs typeface="Comic Sans MS"/>
              </a:rPr>
              <a:t>mărite </a:t>
            </a:r>
            <a:r>
              <a:rPr sz="2800" spc="-20" dirty="0">
                <a:latin typeface="Comic Sans MS"/>
                <a:cs typeface="Comic Sans MS"/>
              </a:rPr>
              <a:t>întâi" </a:t>
            </a:r>
            <a:r>
              <a:rPr sz="2800" dirty="0">
                <a:latin typeface="Comic Sans MS"/>
                <a:cs typeface="Comic Sans MS"/>
              </a:rPr>
              <a:t>a</a:t>
            </a:r>
            <a:r>
              <a:rPr lang="ro-RO" sz="2800" dirty="0">
                <a:latin typeface="Comic Sans MS"/>
                <a:cs typeface="Comic Sans MS"/>
              </a:rPr>
              <a:t> </a:t>
            </a:r>
            <a:r>
              <a:rPr sz="2800" dirty="0" err="1">
                <a:latin typeface="Comic Sans MS"/>
                <a:cs typeface="Comic Sans MS"/>
              </a:rPr>
              <a:t>spus</a:t>
            </a:r>
            <a:r>
              <a:rPr sz="2800" spc="25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Laban.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dirty="0">
                <a:latin typeface="Comic Sans MS"/>
                <a:cs typeface="Comic Sans MS"/>
              </a:rPr>
              <a:t>„Acum  căsătoreşte-te </a:t>
            </a:r>
            <a:r>
              <a:rPr sz="2800" spc="-5" dirty="0">
                <a:latin typeface="Comic Sans MS"/>
                <a:cs typeface="Comic Sans MS"/>
              </a:rPr>
              <a:t>şi </a:t>
            </a:r>
            <a:r>
              <a:rPr sz="2800" dirty="0">
                <a:latin typeface="Comic Sans MS"/>
                <a:cs typeface="Comic Sans MS"/>
              </a:rPr>
              <a:t>cu </a:t>
            </a:r>
            <a:r>
              <a:rPr sz="2800" spc="-5" dirty="0">
                <a:latin typeface="Comic Sans MS"/>
                <a:cs typeface="Comic Sans MS"/>
              </a:rPr>
              <a:t>Rahela şi</a:t>
            </a:r>
            <a:r>
              <a:rPr sz="2800" spc="-5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fi-mi</a:t>
            </a:r>
            <a:endParaRPr sz="2800" dirty="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4140835" algn="l"/>
              </a:tabLst>
            </a:pPr>
            <a:r>
              <a:rPr lang="ro-RO" sz="2800" dirty="0">
                <a:latin typeface="Comic Sans MS"/>
                <a:cs typeface="Comic Sans MS"/>
              </a:rPr>
              <a:t>S</a:t>
            </a:r>
            <a:r>
              <a:rPr sz="2800" dirty="0" err="1">
                <a:latin typeface="Comic Sans MS"/>
                <a:cs typeface="Comic Sans MS"/>
              </a:rPr>
              <a:t>ervitor</a:t>
            </a:r>
            <a:r>
              <a:rPr lang="ro-RO" sz="2800" dirty="0">
                <a:latin typeface="Comic Sans MS"/>
                <a:cs typeface="Comic Sans MS"/>
              </a:rPr>
              <a:t> </a:t>
            </a:r>
            <a:r>
              <a:rPr sz="2800" spc="-5" dirty="0" err="1">
                <a:latin typeface="Comic Sans MS"/>
                <a:cs typeface="Comic Sans MS"/>
              </a:rPr>
              <a:t>încă</a:t>
            </a:r>
            <a:r>
              <a:rPr sz="2800" spc="32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şapte</a:t>
            </a:r>
            <a:r>
              <a:rPr sz="2800" spc="575" dirty="0">
                <a:latin typeface="Comic Sans MS"/>
                <a:cs typeface="Comic Sans MS"/>
              </a:rPr>
              <a:t> </a:t>
            </a:r>
            <a:r>
              <a:rPr sz="2800" spc="-20" dirty="0">
                <a:latin typeface="Comic Sans MS"/>
                <a:cs typeface="Comic Sans MS"/>
              </a:rPr>
              <a:t>ani".</a:t>
            </a:r>
            <a:r>
              <a:rPr sz="2800" spc="-20" dirty="0">
                <a:latin typeface="Times New Roman"/>
                <a:cs typeface="Times New Roman"/>
              </a:rPr>
              <a:t>	</a:t>
            </a:r>
            <a:r>
              <a:rPr lang="ro-RO" sz="2800" spc="-20" dirty="0">
                <a:latin typeface="Times New Roman"/>
                <a:cs typeface="Times New Roman"/>
              </a:rPr>
              <a:t> </a:t>
            </a:r>
            <a:r>
              <a:rPr sz="2800" spc="-5" dirty="0" err="1">
                <a:latin typeface="Comic Sans MS"/>
                <a:cs typeface="Comic Sans MS"/>
              </a:rPr>
              <a:t>Iaco</a:t>
            </a:r>
            <a:r>
              <a:rPr lang="ro-RO" sz="2800" spc="-5" dirty="0">
                <a:latin typeface="Comic Sans MS"/>
                <a:cs typeface="Comic Sans MS"/>
              </a:rPr>
              <a:t>b</a:t>
            </a:r>
            <a:r>
              <a:rPr sz="2800" spc="-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a</a:t>
            </a:r>
            <a:r>
              <a:rPr sz="2800" spc="-7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fost</a:t>
            </a:r>
            <a:endParaRPr sz="2800" dirty="0">
              <a:latin typeface="Comic Sans MS"/>
              <a:cs typeface="Comic Sans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89301" y="2239733"/>
            <a:ext cx="1560195" cy="4432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5" dirty="0">
                <a:latin typeface="Comic Sans MS"/>
                <a:cs typeface="Comic Sans MS"/>
              </a:rPr>
              <a:t>de</a:t>
            </a:r>
            <a:r>
              <a:rPr sz="2800" spc="-8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acord.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935761" y="2239733"/>
            <a:ext cx="4465039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Poate </a:t>
            </a:r>
            <a:r>
              <a:rPr sz="2800" spc="-5" dirty="0">
                <a:latin typeface="Comic Sans MS"/>
                <a:cs typeface="Comic Sans MS"/>
              </a:rPr>
              <a:t>şi-a </a:t>
            </a:r>
            <a:r>
              <a:rPr sz="2800" dirty="0" err="1">
                <a:latin typeface="Comic Sans MS"/>
                <a:cs typeface="Comic Sans MS"/>
              </a:rPr>
              <a:t>adus</a:t>
            </a:r>
            <a:r>
              <a:rPr sz="2800" spc="-90" dirty="0">
                <a:latin typeface="Comic Sans MS"/>
                <a:cs typeface="Comic Sans MS"/>
              </a:rPr>
              <a:t> </a:t>
            </a:r>
            <a:r>
              <a:rPr sz="2800" dirty="0" err="1">
                <a:latin typeface="Comic Sans MS"/>
                <a:cs typeface="Comic Sans MS"/>
              </a:rPr>
              <a:t>aminte</a:t>
            </a:r>
            <a:r>
              <a:rPr lang="ro-RO" sz="280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de</a:t>
            </a:r>
            <a:endParaRPr sz="2800" dirty="0">
              <a:latin typeface="Comic Sans MS"/>
              <a:cs typeface="Comic Sans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529433" y="3520630"/>
            <a:ext cx="2603500" cy="31273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828675" indent="213360">
              <a:lnSpc>
                <a:spcPct val="100000"/>
              </a:lnSpc>
            </a:pP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propria 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înş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elătorie</a:t>
            </a:r>
            <a:endParaRPr sz="2800" dirty="0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  <a:spcBef>
                <a:spcPts val="13"/>
              </a:spcBef>
            </a:pPr>
            <a:endParaRPr sz="3750" dirty="0">
              <a:latin typeface="Times New Roman"/>
              <a:cs typeface="Times New Roman"/>
            </a:endParaRPr>
          </a:p>
          <a:p>
            <a:pPr marL="544195" marR="5080" indent="105410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faţă </a:t>
            </a:r>
            <a:r>
              <a:rPr sz="2800" spc="-5" dirty="0">
                <a:latin typeface="Comic Sans MS"/>
                <a:cs typeface="Comic Sans MS"/>
              </a:rPr>
              <a:t>de  fratele său  </a:t>
            </a:r>
            <a:r>
              <a:rPr sz="2800" dirty="0">
                <a:latin typeface="Comic Sans MS"/>
                <a:cs typeface="Comic Sans MS"/>
              </a:rPr>
              <a:t>Esau </a:t>
            </a:r>
            <a:r>
              <a:rPr sz="2800" spc="-5" dirty="0">
                <a:latin typeface="Comic Sans MS"/>
                <a:cs typeface="Comic Sans MS"/>
              </a:rPr>
              <a:t>şi</a:t>
            </a:r>
            <a:r>
              <a:rPr sz="2800" spc="-7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tatăl</a:t>
            </a:r>
            <a:endParaRPr sz="2800" dirty="0">
              <a:latin typeface="Comic Sans MS"/>
              <a:cs typeface="Comic Sans MS"/>
            </a:endParaRPr>
          </a:p>
          <a:p>
            <a:pPr marL="969644">
              <a:lnSpc>
                <a:spcPct val="100000"/>
              </a:lnSpc>
            </a:pPr>
            <a:r>
              <a:rPr sz="2800" spc="-5" dirty="0">
                <a:latin typeface="Comic Sans MS"/>
                <a:cs typeface="Comic Sans MS"/>
              </a:rPr>
              <a:t>lor</a:t>
            </a:r>
            <a:r>
              <a:rPr sz="2800" spc="-9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Isaac.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23"/>
            <a:ext cx="9144000" cy="68564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25806" y="170941"/>
            <a:ext cx="4533265" cy="43088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  <a:tabLst>
                <a:tab pos="1040765" algn="l"/>
                <a:tab pos="1151890" algn="l"/>
                <a:tab pos="1503045" algn="l"/>
              </a:tabLst>
            </a:pPr>
            <a:r>
              <a:rPr sz="2800" dirty="0">
                <a:latin typeface="Comic Sans MS"/>
                <a:cs typeface="Comic Sans MS"/>
              </a:rPr>
              <a:t>Dumnezeu </a:t>
            </a:r>
            <a:r>
              <a:rPr sz="2800" spc="-5" dirty="0">
                <a:latin typeface="Comic Sans MS"/>
                <a:cs typeface="Comic Sans MS"/>
              </a:rPr>
              <a:t>i-a dat </a:t>
            </a:r>
            <a:r>
              <a:rPr sz="2800" dirty="0" err="1">
                <a:latin typeface="Comic Sans MS"/>
                <a:cs typeface="Comic Sans MS"/>
              </a:rPr>
              <a:t>lui</a:t>
            </a:r>
            <a:r>
              <a:rPr sz="2800" dirty="0">
                <a:latin typeface="Comic Sans MS"/>
                <a:cs typeface="Comic Sans MS"/>
              </a:rPr>
              <a:t> </a:t>
            </a:r>
            <a:r>
              <a:rPr sz="2800" spc="-5" dirty="0" err="1">
                <a:latin typeface="Comic Sans MS"/>
                <a:cs typeface="Comic Sans MS"/>
              </a:rPr>
              <a:t>Iaco</a:t>
            </a:r>
            <a:r>
              <a:rPr lang="ro-RO" sz="2800" spc="-5" dirty="0">
                <a:latin typeface="Comic Sans MS"/>
                <a:cs typeface="Comic Sans MS"/>
              </a:rPr>
              <a:t>b</a:t>
            </a:r>
            <a:r>
              <a:rPr sz="2800" spc="-5" dirty="0">
                <a:latin typeface="Comic Sans MS"/>
                <a:cs typeface="Comic Sans MS"/>
              </a:rPr>
              <a:t>  </a:t>
            </a:r>
            <a:r>
              <a:rPr sz="2800" dirty="0">
                <a:latin typeface="Comic Sans MS"/>
                <a:cs typeface="Comic Sans MS"/>
              </a:rPr>
              <a:t>11  </a:t>
            </a:r>
            <a:r>
              <a:rPr sz="2800" spc="1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copii.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dirty="0">
                <a:latin typeface="Comic Sans MS"/>
                <a:cs typeface="Comic Sans MS"/>
              </a:rPr>
              <a:t>Pe </a:t>
            </a:r>
            <a:r>
              <a:rPr sz="2800" spc="-5" dirty="0">
                <a:latin typeface="Comic Sans MS"/>
                <a:cs typeface="Comic Sans MS"/>
              </a:rPr>
              <a:t>măsură</a:t>
            </a:r>
            <a:r>
              <a:rPr sz="2800" spc="-4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ce</a:t>
            </a:r>
            <a:r>
              <a:rPr sz="2800" spc="-2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anii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au </a:t>
            </a:r>
            <a:r>
              <a:rPr sz="2800" spc="-5" dirty="0">
                <a:latin typeface="Comic Sans MS"/>
                <a:cs typeface="Comic Sans MS"/>
              </a:rPr>
              <a:t>trecut dorinţa </a:t>
            </a:r>
            <a:r>
              <a:rPr sz="2800" spc="-5" dirty="0" err="1">
                <a:latin typeface="Comic Sans MS"/>
                <a:cs typeface="Comic Sans MS"/>
              </a:rPr>
              <a:t>lui</a:t>
            </a:r>
            <a:r>
              <a:rPr sz="2800" spc="-5" dirty="0">
                <a:latin typeface="Comic Sans MS"/>
                <a:cs typeface="Comic Sans MS"/>
              </a:rPr>
              <a:t> </a:t>
            </a:r>
            <a:r>
              <a:rPr sz="2800" spc="-5" dirty="0" err="1">
                <a:latin typeface="Comic Sans MS"/>
                <a:cs typeface="Comic Sans MS"/>
              </a:rPr>
              <a:t>Iaco</a:t>
            </a:r>
            <a:r>
              <a:rPr lang="ro-RO" sz="2800" spc="-5" dirty="0">
                <a:latin typeface="Comic Sans MS"/>
                <a:cs typeface="Comic Sans MS"/>
              </a:rPr>
              <a:t>b</a:t>
            </a:r>
            <a:r>
              <a:rPr sz="2800" spc="-5" dirty="0">
                <a:latin typeface="Comic Sans MS"/>
                <a:cs typeface="Comic Sans MS"/>
              </a:rPr>
              <a:t>  de </a:t>
            </a:r>
            <a:r>
              <a:rPr sz="2800" dirty="0">
                <a:latin typeface="Comic Sans MS"/>
                <a:cs typeface="Comic Sans MS"/>
              </a:rPr>
              <a:t>a se </a:t>
            </a:r>
            <a:r>
              <a:rPr sz="2800" spc="-5" dirty="0">
                <a:latin typeface="Comic Sans MS"/>
                <a:cs typeface="Comic Sans MS"/>
              </a:rPr>
              <a:t>întoarce </a:t>
            </a:r>
            <a:r>
              <a:rPr sz="2800" dirty="0">
                <a:latin typeface="Comic Sans MS"/>
                <a:cs typeface="Comic Sans MS"/>
              </a:rPr>
              <a:t>pe </a:t>
            </a:r>
            <a:r>
              <a:rPr sz="2800" spc="-5" dirty="0">
                <a:latin typeface="Comic Sans MS"/>
                <a:cs typeface="Comic Sans MS"/>
              </a:rPr>
              <a:t>tărâmul  </a:t>
            </a:r>
            <a:r>
              <a:rPr sz="2800" dirty="0">
                <a:latin typeface="Comic Sans MS"/>
                <a:cs typeface="Comic Sans MS"/>
              </a:rPr>
              <a:t>Canaanului a crescut mai  </a:t>
            </a:r>
            <a:r>
              <a:rPr sz="2800" dirty="0" err="1">
                <a:latin typeface="Comic Sans MS"/>
                <a:cs typeface="Comic Sans MS"/>
              </a:rPr>
              <a:t>mult</a:t>
            </a:r>
            <a:r>
              <a:rPr sz="2800" dirty="0">
                <a:latin typeface="Comic Sans MS"/>
                <a:cs typeface="Comic Sans MS"/>
              </a:rPr>
              <a:t>.</a:t>
            </a:r>
            <a:r>
              <a:rPr lang="ro-RO" sz="2800" dirty="0">
                <a:latin typeface="Times New Roman"/>
                <a:cs typeface="Times New Roman"/>
              </a:rPr>
              <a:t> </a:t>
            </a:r>
            <a:r>
              <a:rPr sz="2800" spc="-5" dirty="0" err="1">
                <a:latin typeface="Comic Sans MS"/>
                <a:cs typeface="Comic Sans MS"/>
              </a:rPr>
              <a:t>Parinţii</a:t>
            </a:r>
            <a:r>
              <a:rPr sz="2800" spc="-3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lui</a:t>
            </a:r>
            <a:r>
              <a:rPr sz="2800" spc="-3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locuiau 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dirty="0" err="1">
                <a:latin typeface="Comic Sans MS"/>
                <a:cs typeface="Comic Sans MS"/>
              </a:rPr>
              <a:t>acolo</a:t>
            </a:r>
            <a:r>
              <a:rPr sz="2800" dirty="0">
                <a:latin typeface="Comic Sans MS"/>
                <a:cs typeface="Comic Sans MS"/>
              </a:rPr>
              <a:t>.</a:t>
            </a:r>
            <a:r>
              <a:rPr lang="ro-RO" sz="280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Dar </a:t>
            </a:r>
            <a:r>
              <a:rPr sz="2800" spc="-5" dirty="0">
                <a:latin typeface="Comic Sans MS"/>
                <a:cs typeface="Comic Sans MS"/>
              </a:rPr>
              <a:t>şi</a:t>
            </a:r>
            <a:r>
              <a:rPr sz="2800" spc="-6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Esau</a:t>
            </a:r>
            <a:r>
              <a:rPr sz="2800" spc="-3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locuia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tot acolo </a:t>
            </a:r>
            <a:r>
              <a:rPr sz="2800" spc="-5" dirty="0">
                <a:latin typeface="Comic Sans MS"/>
                <a:cs typeface="Comic Sans MS"/>
              </a:rPr>
              <a:t>şi </a:t>
            </a:r>
            <a:r>
              <a:rPr sz="2800" dirty="0" err="1">
                <a:latin typeface="Comic Sans MS"/>
                <a:cs typeface="Comic Sans MS"/>
              </a:rPr>
              <a:t>acesta</a:t>
            </a:r>
            <a:r>
              <a:rPr sz="2800" spc="-8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a</a:t>
            </a:r>
            <a:r>
              <a:rPr lang="ro-RO" sz="280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jurat că îl va</a:t>
            </a:r>
            <a:r>
              <a:rPr sz="2800" spc="-4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ucide.</a:t>
            </a:r>
          </a:p>
        </p:txBody>
      </p:sp>
    </p:spTree>
  </p:cSld>
  <p:clrMapOvr>
    <a:masterClrMapping/>
  </p:clrMapOvr>
  <p:transition>
    <p:dissolv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23"/>
            <a:ext cx="9144000" cy="68564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25806" y="170941"/>
            <a:ext cx="4624070" cy="30054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  <a:tabLst>
                <a:tab pos="1217295" algn="l"/>
              </a:tabLst>
            </a:pPr>
            <a:r>
              <a:rPr sz="2800" dirty="0">
                <a:latin typeface="Comic Sans MS"/>
                <a:cs typeface="Comic Sans MS"/>
              </a:rPr>
              <a:t>Era oare cel mai </a:t>
            </a:r>
            <a:r>
              <a:rPr sz="2800" spc="-5" dirty="0">
                <a:latin typeface="Comic Sans MS"/>
                <a:cs typeface="Comic Sans MS"/>
              </a:rPr>
              <a:t>înţelept  lucru să </a:t>
            </a:r>
            <a:r>
              <a:rPr sz="2800" dirty="0">
                <a:latin typeface="Comic Sans MS"/>
                <a:cs typeface="Comic Sans MS"/>
              </a:rPr>
              <a:t>se întoarcă acasă?  </a:t>
            </a:r>
            <a:r>
              <a:rPr sz="2800" spc="-5" dirty="0">
                <a:latin typeface="Comic Sans MS"/>
                <a:cs typeface="Comic Sans MS"/>
              </a:rPr>
              <a:t>Într-una din zile </a:t>
            </a:r>
            <a:r>
              <a:rPr sz="2800" dirty="0">
                <a:latin typeface="Comic Sans MS"/>
                <a:cs typeface="Comic Sans MS"/>
              </a:rPr>
              <a:t>Domnul </a:t>
            </a:r>
            <a:r>
              <a:rPr sz="2800" spc="-5" dirty="0">
                <a:latin typeface="Comic Sans MS"/>
                <a:cs typeface="Comic Sans MS"/>
              </a:rPr>
              <a:t>i-a  </a:t>
            </a:r>
            <a:r>
              <a:rPr sz="2800" dirty="0">
                <a:latin typeface="Comic Sans MS"/>
                <a:cs typeface="Comic Sans MS"/>
              </a:rPr>
              <a:t>spus acestuia </a:t>
            </a:r>
            <a:r>
              <a:rPr sz="2800" spc="-10" dirty="0">
                <a:latin typeface="Comic Sans MS"/>
                <a:cs typeface="Comic Sans MS"/>
              </a:rPr>
              <a:t>să </a:t>
            </a:r>
            <a:r>
              <a:rPr sz="2800" dirty="0">
                <a:latin typeface="Comic Sans MS"/>
                <a:cs typeface="Comic Sans MS"/>
              </a:rPr>
              <a:t>se</a:t>
            </a:r>
            <a:r>
              <a:rPr sz="2800" spc="-6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întoarcă  acasă.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Comic Sans MS"/>
                <a:cs typeface="Comic Sans MS"/>
              </a:rPr>
              <a:t>Şi-a</a:t>
            </a:r>
            <a:r>
              <a:rPr sz="2800" spc="-3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adunat</a:t>
            </a:r>
            <a:r>
              <a:rPr sz="2800" spc="-5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familia 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şi </a:t>
            </a:r>
            <a:r>
              <a:rPr sz="2800" dirty="0">
                <a:latin typeface="Comic Sans MS"/>
                <a:cs typeface="Comic Sans MS"/>
              </a:rPr>
              <a:t>cirezile </a:t>
            </a:r>
            <a:r>
              <a:rPr sz="2800" spc="-5" dirty="0">
                <a:latin typeface="Comic Sans MS"/>
                <a:cs typeface="Comic Sans MS"/>
              </a:rPr>
              <a:t>de vite şi </a:t>
            </a:r>
            <a:r>
              <a:rPr sz="2800" dirty="0">
                <a:latin typeface="Comic Sans MS"/>
                <a:cs typeface="Comic Sans MS"/>
              </a:rPr>
              <a:t>s-au  pregatit de</a:t>
            </a:r>
            <a:r>
              <a:rPr sz="2800" spc="-8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drum.</a:t>
            </a:r>
          </a:p>
        </p:txBody>
      </p:sp>
    </p:spTree>
  </p:cSld>
  <p:clrMapOvr>
    <a:masterClrMapping/>
  </p:clrMapOvr>
  <p:transition>
    <p:dissolv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23"/>
            <a:ext cx="9144000" cy="68564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31902" y="180847"/>
            <a:ext cx="3439795" cy="34470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309245" indent="-635">
              <a:lnSpc>
                <a:spcPct val="100000"/>
              </a:lnSpc>
            </a:pPr>
            <a:r>
              <a:rPr sz="2800" spc="-5" dirty="0">
                <a:latin typeface="Comic Sans MS"/>
                <a:cs typeface="Comic Sans MS"/>
              </a:rPr>
              <a:t>După </a:t>
            </a:r>
            <a:r>
              <a:rPr sz="2800" dirty="0">
                <a:latin typeface="Comic Sans MS"/>
                <a:cs typeface="Comic Sans MS"/>
              </a:rPr>
              <a:t>o </a:t>
            </a:r>
            <a:r>
              <a:rPr sz="2800" spc="-5" dirty="0">
                <a:latin typeface="Comic Sans MS"/>
                <a:cs typeface="Comic Sans MS"/>
              </a:rPr>
              <a:t>călătorie  </a:t>
            </a:r>
            <a:r>
              <a:rPr sz="2800" spc="-10" dirty="0">
                <a:latin typeface="Comic Sans MS"/>
                <a:cs typeface="Comic Sans MS"/>
              </a:rPr>
              <a:t>lungă </a:t>
            </a:r>
            <a:r>
              <a:rPr sz="2800" dirty="0">
                <a:latin typeface="Comic Sans MS"/>
                <a:cs typeface="Comic Sans MS"/>
              </a:rPr>
              <a:t>Esau </a:t>
            </a:r>
            <a:r>
              <a:rPr sz="2800" spc="-5" dirty="0" err="1">
                <a:latin typeface="Comic Sans MS"/>
                <a:cs typeface="Comic Sans MS"/>
              </a:rPr>
              <a:t>şi</a:t>
            </a:r>
            <a:r>
              <a:rPr sz="2800" spc="-65" dirty="0">
                <a:latin typeface="Comic Sans MS"/>
                <a:cs typeface="Comic Sans MS"/>
              </a:rPr>
              <a:t> </a:t>
            </a:r>
            <a:r>
              <a:rPr sz="2800" spc="-5" dirty="0" err="1">
                <a:latin typeface="Comic Sans MS"/>
                <a:cs typeface="Comic Sans MS"/>
              </a:rPr>
              <a:t>Iaco</a:t>
            </a:r>
            <a:r>
              <a:rPr lang="ro-RO" sz="2800" spc="-5" dirty="0">
                <a:latin typeface="Comic Sans MS"/>
                <a:cs typeface="Comic Sans MS"/>
              </a:rPr>
              <a:t>b </a:t>
            </a:r>
            <a:r>
              <a:rPr sz="2800" dirty="0">
                <a:latin typeface="Comic Sans MS"/>
                <a:cs typeface="Comic Sans MS"/>
              </a:rPr>
              <a:t>s-au</a:t>
            </a:r>
            <a:r>
              <a:rPr sz="2800" spc="13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reîntâlnit</a:t>
            </a:r>
            <a:r>
              <a:rPr sz="2800" dirty="0">
                <a:latin typeface="Comic Sans MS"/>
                <a:cs typeface="Comic Sans MS"/>
              </a:rPr>
              <a:t>.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dirty="0">
                <a:latin typeface="Comic Sans MS"/>
                <a:cs typeface="Comic Sans MS"/>
              </a:rPr>
              <a:t>Esau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a adunat </a:t>
            </a:r>
            <a:r>
              <a:rPr sz="2800" spc="-5" dirty="0">
                <a:latin typeface="Comic Sans MS"/>
                <a:cs typeface="Comic Sans MS"/>
              </a:rPr>
              <a:t>400 de  </a:t>
            </a:r>
            <a:r>
              <a:rPr sz="2800" dirty="0">
                <a:latin typeface="Comic Sans MS"/>
                <a:cs typeface="Comic Sans MS"/>
              </a:rPr>
              <a:t>oameni </a:t>
            </a:r>
            <a:r>
              <a:rPr sz="2800" spc="-5" dirty="0">
                <a:latin typeface="Comic Sans MS"/>
                <a:cs typeface="Comic Sans MS"/>
              </a:rPr>
              <a:t>să vină să îl  întâmpine </a:t>
            </a:r>
            <a:r>
              <a:rPr sz="2800" dirty="0" err="1">
                <a:latin typeface="Comic Sans MS"/>
                <a:cs typeface="Comic Sans MS"/>
              </a:rPr>
              <a:t>pe</a:t>
            </a:r>
            <a:r>
              <a:rPr sz="2800" spc="-60" dirty="0">
                <a:latin typeface="Comic Sans MS"/>
                <a:cs typeface="Comic Sans MS"/>
              </a:rPr>
              <a:t> </a:t>
            </a:r>
            <a:r>
              <a:rPr sz="2800" spc="-5" dirty="0" err="1">
                <a:latin typeface="Comic Sans MS"/>
                <a:cs typeface="Comic Sans MS"/>
              </a:rPr>
              <a:t>Iaco</a:t>
            </a:r>
            <a:r>
              <a:rPr lang="ro-RO" sz="2800" spc="-5" dirty="0">
                <a:latin typeface="Comic Sans MS"/>
                <a:cs typeface="Comic Sans MS"/>
              </a:rPr>
              <a:t>b</a:t>
            </a:r>
            <a:r>
              <a:rPr sz="2800" spc="-5" dirty="0">
                <a:latin typeface="Comic Sans MS"/>
                <a:cs typeface="Comic Sans MS"/>
              </a:rPr>
              <a:t>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23"/>
            <a:ext cx="9144000" cy="68564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732017" y="172465"/>
            <a:ext cx="3147695" cy="30054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02284" marR="5080" indent="-490220" algn="r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Cel mai</a:t>
            </a:r>
            <a:r>
              <a:rPr sz="2800" spc="-6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frumos</a:t>
            </a:r>
            <a:r>
              <a:rPr sz="2800" spc="-2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dar 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de</a:t>
            </a:r>
            <a:r>
              <a:rPr sz="2800" spc="-4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la</a:t>
            </a:r>
            <a:r>
              <a:rPr sz="2800" spc="-4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Dumnezeu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e un</a:t>
            </a:r>
            <a:r>
              <a:rPr sz="2800" spc="-6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copil</a:t>
            </a:r>
            <a:r>
              <a:rPr sz="2800" spc="-4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trimis 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în</a:t>
            </a:r>
            <a:r>
              <a:rPr sz="2800" spc="-4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orice</a:t>
            </a:r>
            <a:r>
              <a:rPr sz="2800" spc="-4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familie. 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Isaac</a:t>
            </a:r>
            <a:r>
              <a:rPr sz="2800" spc="-3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şi</a:t>
            </a:r>
            <a:r>
              <a:rPr sz="2800" spc="-4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Rebeca 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au primit </a:t>
            </a:r>
            <a:r>
              <a:rPr sz="2800" spc="-5" dirty="0">
                <a:latin typeface="Comic Sans MS"/>
                <a:cs typeface="Comic Sans MS"/>
              </a:rPr>
              <a:t>de</a:t>
            </a:r>
            <a:r>
              <a:rPr sz="2800" spc="-9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la</a:t>
            </a:r>
          </a:p>
          <a:p>
            <a:pPr marR="5080" algn="r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Dumnezeu</a:t>
            </a:r>
            <a:r>
              <a:rPr sz="2800" spc="-10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gemeni.</a:t>
            </a:r>
          </a:p>
        </p:txBody>
      </p:sp>
    </p:spTree>
  </p:cSld>
  <p:clrMapOvr>
    <a:masterClrMapping/>
  </p:clrMapOvr>
  <p:transition>
    <p:dissolv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23"/>
            <a:ext cx="9144000" cy="68564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31866" y="180847"/>
            <a:ext cx="4562475" cy="34321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  <a:tabLst>
                <a:tab pos="3094990" algn="l"/>
              </a:tabLst>
            </a:pPr>
            <a:r>
              <a:rPr sz="2800" dirty="0">
                <a:latin typeface="Comic Sans MS"/>
                <a:cs typeface="Comic Sans MS"/>
              </a:rPr>
              <a:t>Când s-au </a:t>
            </a:r>
            <a:r>
              <a:rPr sz="2800" spc="-5" dirty="0">
                <a:latin typeface="Comic Sans MS"/>
                <a:cs typeface="Comic Sans MS"/>
              </a:rPr>
              <a:t>revăzut </a:t>
            </a:r>
            <a:r>
              <a:rPr sz="2800" dirty="0">
                <a:latin typeface="Comic Sans MS"/>
                <a:cs typeface="Comic Sans MS"/>
              </a:rPr>
              <a:t>Esau</a:t>
            </a:r>
            <a:r>
              <a:rPr sz="2800" spc="-7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şi-a  </a:t>
            </a:r>
            <a:r>
              <a:rPr sz="2800" dirty="0">
                <a:latin typeface="Comic Sans MS"/>
                <a:cs typeface="Comic Sans MS"/>
              </a:rPr>
              <a:t>îmbrăţişat </a:t>
            </a:r>
            <a:r>
              <a:rPr sz="2800" spc="-5" dirty="0">
                <a:latin typeface="Comic Sans MS"/>
                <a:cs typeface="Comic Sans MS"/>
              </a:rPr>
              <a:t>fratele </a:t>
            </a:r>
            <a:r>
              <a:rPr sz="2800" dirty="0">
                <a:latin typeface="Comic Sans MS"/>
                <a:cs typeface="Comic Sans MS"/>
              </a:rPr>
              <a:t>semn </a:t>
            </a:r>
            <a:r>
              <a:rPr sz="2800" spc="-10" dirty="0">
                <a:latin typeface="Comic Sans MS"/>
                <a:cs typeface="Comic Sans MS"/>
              </a:rPr>
              <a:t>că  </a:t>
            </a:r>
            <a:r>
              <a:rPr sz="2800" dirty="0">
                <a:latin typeface="Comic Sans MS"/>
                <a:cs typeface="Comic Sans MS"/>
              </a:rPr>
              <a:t>a uitat </a:t>
            </a:r>
            <a:r>
              <a:rPr sz="2800" spc="-5" dirty="0">
                <a:latin typeface="Comic Sans MS"/>
                <a:cs typeface="Comic Sans MS"/>
              </a:rPr>
              <a:t>şi </a:t>
            </a:r>
            <a:r>
              <a:rPr sz="2800" dirty="0">
                <a:latin typeface="Comic Sans MS"/>
                <a:cs typeface="Comic Sans MS"/>
              </a:rPr>
              <a:t>l-a iertat pentru  </a:t>
            </a:r>
            <a:r>
              <a:rPr sz="2800" spc="-5" dirty="0">
                <a:latin typeface="Comic Sans MS"/>
                <a:cs typeface="Comic Sans MS"/>
              </a:rPr>
              <a:t>înşelătoria  </a:t>
            </a:r>
            <a:r>
              <a:rPr sz="2800" spc="85" dirty="0">
                <a:latin typeface="Comic Sans MS"/>
                <a:cs typeface="Comic Sans MS"/>
              </a:rPr>
              <a:t> </a:t>
            </a:r>
            <a:r>
              <a:rPr sz="2800" dirty="0" err="1">
                <a:latin typeface="Comic Sans MS"/>
                <a:cs typeface="Comic Sans MS"/>
              </a:rPr>
              <a:t>adusă</a:t>
            </a:r>
            <a:r>
              <a:rPr sz="2800" dirty="0">
                <a:latin typeface="Comic Sans MS"/>
                <a:cs typeface="Comic Sans MS"/>
              </a:rPr>
              <a:t>.</a:t>
            </a:r>
            <a:r>
              <a:rPr lang="ro-RO"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Au  locuit împreună</a:t>
            </a:r>
            <a:r>
              <a:rPr sz="2800" spc="-50" dirty="0">
                <a:latin typeface="Comic Sans MS"/>
                <a:cs typeface="Comic Sans MS"/>
              </a:rPr>
              <a:t> </a:t>
            </a:r>
            <a:r>
              <a:rPr sz="2800" spc="-90" dirty="0">
                <a:latin typeface="Comic Sans MS"/>
                <a:cs typeface="Comic Sans MS"/>
              </a:rPr>
              <a:t>fericiţi˛</a:t>
            </a:r>
            <a:endParaRPr sz="2800" dirty="0">
              <a:latin typeface="Comic Sans MS"/>
              <a:cs typeface="Comic Sans MS"/>
            </a:endParaRPr>
          </a:p>
          <a:p>
            <a:pPr marL="12700" marR="1203960">
              <a:lnSpc>
                <a:spcPct val="100000"/>
              </a:lnSpc>
            </a:pPr>
            <a:r>
              <a:rPr sz="2800" spc="-5" dirty="0" err="1">
                <a:latin typeface="Comic Sans MS"/>
                <a:cs typeface="Comic Sans MS"/>
              </a:rPr>
              <a:t>iar</a:t>
            </a:r>
            <a:r>
              <a:rPr sz="2800" spc="-5" dirty="0">
                <a:latin typeface="Comic Sans MS"/>
                <a:cs typeface="Comic Sans MS"/>
              </a:rPr>
              <a:t> </a:t>
            </a:r>
            <a:r>
              <a:rPr sz="2800" spc="-5" dirty="0" err="1">
                <a:latin typeface="Comic Sans MS"/>
                <a:cs typeface="Comic Sans MS"/>
              </a:rPr>
              <a:t>Iaco</a:t>
            </a:r>
            <a:r>
              <a:rPr lang="ro-RO" sz="2800" spc="-5" dirty="0">
                <a:latin typeface="Comic Sans MS"/>
                <a:cs typeface="Comic Sans MS"/>
              </a:rPr>
              <a:t>b</a:t>
            </a:r>
            <a:r>
              <a:rPr sz="2800" spc="-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era </a:t>
            </a:r>
            <a:r>
              <a:rPr sz="2800" spc="-5" dirty="0">
                <a:latin typeface="Comic Sans MS"/>
                <a:cs typeface="Comic Sans MS"/>
              </a:rPr>
              <a:t>fericit  </a:t>
            </a:r>
            <a:r>
              <a:rPr sz="2800" dirty="0">
                <a:latin typeface="Comic Sans MS"/>
                <a:cs typeface="Comic Sans MS"/>
              </a:rPr>
              <a:t>pentru </a:t>
            </a:r>
            <a:r>
              <a:rPr sz="2800" spc="-5" dirty="0">
                <a:latin typeface="Comic Sans MS"/>
                <a:cs typeface="Comic Sans MS"/>
              </a:rPr>
              <a:t>că în sfârşit  </a:t>
            </a:r>
            <a:r>
              <a:rPr sz="2800" dirty="0">
                <a:latin typeface="Comic Sans MS"/>
                <a:cs typeface="Comic Sans MS"/>
              </a:rPr>
              <a:t>era</a:t>
            </a:r>
            <a:r>
              <a:rPr sz="2800" spc="-9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acasă.</a:t>
            </a:r>
          </a:p>
        </p:txBody>
      </p:sp>
    </p:spTree>
  </p:cSld>
  <p:clrMapOvr>
    <a:masterClrMapping/>
  </p:clrMapOvr>
  <p:transition>
    <p:dissolv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80842" y="2589276"/>
            <a:ext cx="3161665" cy="11188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200" spc="-5" dirty="0">
                <a:solidFill>
                  <a:srgbClr val="FFFFFF"/>
                </a:solidFill>
              </a:rPr>
              <a:t>Sfâ</a:t>
            </a:r>
            <a:r>
              <a:rPr sz="7200" spc="5" dirty="0">
                <a:solidFill>
                  <a:srgbClr val="FFFFFF"/>
                </a:solidFill>
              </a:rPr>
              <a:t>r</a:t>
            </a:r>
            <a:r>
              <a:rPr sz="7200" spc="-5" dirty="0">
                <a:solidFill>
                  <a:srgbClr val="FFFFFF"/>
                </a:solidFill>
                <a:latin typeface="Comic Sans MS"/>
                <a:cs typeface="Comic Sans MS"/>
              </a:rPr>
              <a:t>ş</a:t>
            </a:r>
            <a:r>
              <a:rPr sz="7200" spc="-10" dirty="0">
                <a:solidFill>
                  <a:srgbClr val="FFFFFF"/>
                </a:solidFill>
              </a:rPr>
              <a:t>it</a:t>
            </a:r>
            <a:endParaRPr sz="720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23"/>
            <a:ext cx="9144000" cy="68564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42570" y="193802"/>
            <a:ext cx="3451860" cy="5994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496570">
              <a:lnSpc>
                <a:spcPct val="100000"/>
              </a:lnSpc>
              <a:tabLst>
                <a:tab pos="1604645" algn="l"/>
              </a:tabLst>
            </a:pP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Cei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doi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copii s-au  zbătut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înăuntrul 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Rebe</a:t>
            </a:r>
            <a:r>
              <a:rPr sz="2800" spc="5" dirty="0">
                <a:solidFill>
                  <a:srgbClr val="FFFFFF"/>
                </a:solidFill>
                <a:latin typeface="Comic Sans MS"/>
                <a:cs typeface="Comic Sans MS"/>
              </a:rPr>
              <a:t>c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ă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i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.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Aceasta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s-a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rugat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la  </a:t>
            </a:r>
            <a:r>
              <a:rPr sz="2800" spc="-90" dirty="0">
                <a:solidFill>
                  <a:srgbClr val="FFFFFF"/>
                </a:solidFill>
                <a:latin typeface="Comic Sans MS"/>
                <a:cs typeface="Comic Sans MS"/>
              </a:rPr>
              <a:t>Dumnezeu˛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iar  Acesta i-a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spus  că cei</a:t>
            </a:r>
            <a:r>
              <a:rPr sz="2800" spc="-9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doi</a:t>
            </a:r>
            <a:endParaRPr sz="2800" dirty="0">
              <a:latin typeface="Comic Sans MS"/>
              <a:cs typeface="Comic Sans MS"/>
            </a:endParaRPr>
          </a:p>
          <a:p>
            <a:pPr marL="12700" marR="928369">
              <a:lnSpc>
                <a:spcPct val="100000"/>
              </a:lnSpc>
            </a:pP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prunci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vor 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conduce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două  naţiuni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-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iar</a:t>
            </a:r>
            <a:r>
              <a:rPr sz="2800" spc="-6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cel</a:t>
            </a:r>
            <a:endParaRPr sz="2800" dirty="0">
              <a:latin typeface="Comic Sans MS"/>
              <a:cs typeface="Comic Sans MS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  <a:tabLst>
                <a:tab pos="3091815" algn="l"/>
              </a:tabLst>
            </a:pP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mai tânăr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dintre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ei 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v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a</a:t>
            </a:r>
            <a:r>
              <a:rPr sz="2800" spc="1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fi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i</a:t>
            </a:r>
            <a:r>
              <a:rPr sz="2800" spc="1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cel</a:t>
            </a:r>
            <a:r>
              <a:rPr sz="2800" spc="1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mai</a:t>
            </a:r>
            <a:r>
              <a:rPr sz="2800" spc="1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bun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.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Şi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astfel cei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doi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prunci  au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venit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pe</a:t>
            </a:r>
            <a:r>
              <a:rPr sz="2800" spc="-6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lume.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23"/>
            <a:ext cx="9144000" cy="68564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41045" y="193802"/>
            <a:ext cx="6967220" cy="2578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  <a:tabLst>
                <a:tab pos="5687695" algn="l"/>
              </a:tabLst>
            </a:pPr>
            <a:r>
              <a:rPr sz="2800" dirty="0">
                <a:latin typeface="Comic Sans MS"/>
                <a:cs typeface="Comic Sans MS"/>
              </a:rPr>
              <a:t>Cei </a:t>
            </a:r>
            <a:r>
              <a:rPr sz="2800" spc="-5" dirty="0">
                <a:latin typeface="Comic Sans MS"/>
                <a:cs typeface="Comic Sans MS"/>
              </a:rPr>
              <a:t>doi </a:t>
            </a:r>
            <a:r>
              <a:rPr sz="2800" spc="-5" dirty="0" err="1">
                <a:latin typeface="Comic Sans MS"/>
                <a:cs typeface="Comic Sans MS"/>
              </a:rPr>
              <a:t>copilaşi</a:t>
            </a:r>
            <a:r>
              <a:rPr sz="2800" spc="-5" dirty="0">
                <a:latin typeface="Comic Sans MS"/>
                <a:cs typeface="Comic Sans MS"/>
              </a:rPr>
              <a:t> nu</a:t>
            </a:r>
            <a:r>
              <a:rPr lang="ro-RO" sz="2800" spc="-5" dirty="0">
                <a:latin typeface="Comic Sans MS"/>
                <a:cs typeface="Comic Sans MS"/>
              </a:rPr>
              <a:t> </a:t>
            </a:r>
            <a:r>
              <a:rPr sz="2800" spc="-5" dirty="0" err="1">
                <a:latin typeface="Comic Sans MS"/>
                <a:cs typeface="Comic Sans MS"/>
              </a:rPr>
              <a:t>semănau</a:t>
            </a:r>
            <a:r>
              <a:rPr sz="2800" spc="365" dirty="0">
                <a:latin typeface="Comic Sans MS"/>
                <a:cs typeface="Comic Sans MS"/>
              </a:rPr>
              <a:t> </a:t>
            </a:r>
            <a:r>
              <a:rPr sz="2800" spc="-5" dirty="0" err="1">
                <a:latin typeface="Comic Sans MS"/>
                <a:cs typeface="Comic Sans MS"/>
              </a:rPr>
              <a:t>deloc</a:t>
            </a:r>
            <a:r>
              <a:rPr sz="2800" spc="-5" dirty="0">
                <a:latin typeface="Comic Sans MS"/>
                <a:cs typeface="Comic Sans MS"/>
              </a:rPr>
              <a:t>.</a:t>
            </a:r>
            <a:r>
              <a:rPr lang="ro-RO" sz="2800" spc="-5" dirty="0">
                <a:latin typeface="Times New Roman"/>
                <a:cs typeface="Times New Roman"/>
              </a:rPr>
              <a:t> </a:t>
            </a:r>
            <a:r>
              <a:rPr sz="2800" spc="-160" dirty="0">
                <a:latin typeface="Comic Sans MS"/>
                <a:cs typeface="Comic Sans MS"/>
              </a:rPr>
              <a:t>Esau˛  </a:t>
            </a:r>
            <a:r>
              <a:rPr sz="2800" dirty="0">
                <a:latin typeface="Comic Sans MS"/>
                <a:cs typeface="Comic Sans MS"/>
              </a:rPr>
              <a:t>primul </a:t>
            </a:r>
            <a:r>
              <a:rPr sz="2800" spc="-5" dirty="0">
                <a:latin typeface="Comic Sans MS"/>
                <a:cs typeface="Comic Sans MS"/>
              </a:rPr>
              <a:t>născut </a:t>
            </a:r>
            <a:r>
              <a:rPr sz="2800" dirty="0">
                <a:latin typeface="Comic Sans MS"/>
                <a:cs typeface="Comic Sans MS"/>
              </a:rPr>
              <a:t>a </a:t>
            </a:r>
            <a:r>
              <a:rPr sz="2800" spc="-5" dirty="0">
                <a:latin typeface="Comic Sans MS"/>
                <a:cs typeface="Comic Sans MS"/>
              </a:rPr>
              <a:t>devenit un vânător </a:t>
            </a:r>
            <a:r>
              <a:rPr sz="2800" spc="-105" dirty="0">
                <a:latin typeface="Comic Sans MS"/>
                <a:cs typeface="Comic Sans MS"/>
              </a:rPr>
              <a:t>iscusit˛  </a:t>
            </a:r>
            <a:r>
              <a:rPr sz="2800" spc="-5" dirty="0" err="1">
                <a:latin typeface="Comic Sans MS"/>
                <a:cs typeface="Comic Sans MS"/>
              </a:rPr>
              <a:t>iar</a:t>
            </a:r>
            <a:r>
              <a:rPr sz="2800" spc="-5" dirty="0">
                <a:latin typeface="Comic Sans MS"/>
                <a:cs typeface="Comic Sans MS"/>
              </a:rPr>
              <a:t> </a:t>
            </a:r>
            <a:r>
              <a:rPr sz="2800" spc="-5" dirty="0" err="1">
                <a:latin typeface="Comic Sans MS"/>
                <a:cs typeface="Comic Sans MS"/>
              </a:rPr>
              <a:t>Iaco</a:t>
            </a:r>
            <a:r>
              <a:rPr lang="ro-RO" sz="2800" spc="-5" dirty="0">
                <a:latin typeface="Comic Sans MS"/>
                <a:cs typeface="Comic Sans MS"/>
              </a:rPr>
              <a:t>b</a:t>
            </a:r>
            <a:r>
              <a:rPr sz="2800" spc="-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a crescut ca un copil</a:t>
            </a:r>
            <a:r>
              <a:rPr sz="2800" spc="-5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fragil.</a:t>
            </a:r>
            <a:endParaRPr sz="2800" dirty="0">
              <a:latin typeface="Comic Sans MS"/>
              <a:cs typeface="Comic Sans MS"/>
            </a:endParaRPr>
          </a:p>
          <a:p>
            <a:pPr marL="12700" marR="1136650">
              <a:lnSpc>
                <a:spcPct val="100000"/>
              </a:lnSpc>
              <a:spcBef>
                <a:spcPts val="5"/>
              </a:spcBef>
            </a:pPr>
            <a:r>
              <a:rPr sz="2800" dirty="0" err="1">
                <a:latin typeface="Comic Sans MS"/>
                <a:cs typeface="Comic Sans MS"/>
              </a:rPr>
              <a:t>Tatăl</a:t>
            </a:r>
            <a:r>
              <a:rPr sz="280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Isaac i-a arătat </a:t>
            </a:r>
            <a:r>
              <a:rPr sz="2800" dirty="0">
                <a:latin typeface="Comic Sans MS"/>
                <a:cs typeface="Comic Sans MS"/>
              </a:rPr>
              <a:t>mai </a:t>
            </a:r>
            <a:r>
              <a:rPr sz="2800" spc="-5" dirty="0">
                <a:latin typeface="Comic Sans MS"/>
                <a:cs typeface="Comic Sans MS"/>
              </a:rPr>
              <a:t>multă  dragoste </a:t>
            </a:r>
            <a:r>
              <a:rPr sz="2800" dirty="0">
                <a:latin typeface="Comic Sans MS"/>
                <a:cs typeface="Comic Sans MS"/>
              </a:rPr>
              <a:t>lui </a:t>
            </a:r>
            <a:r>
              <a:rPr sz="2800" spc="-160" dirty="0">
                <a:latin typeface="Comic Sans MS"/>
                <a:cs typeface="Comic Sans MS"/>
              </a:rPr>
              <a:t>Esau˛ </a:t>
            </a:r>
            <a:r>
              <a:rPr sz="2800" spc="-5" dirty="0">
                <a:latin typeface="Comic Sans MS"/>
                <a:cs typeface="Comic Sans MS"/>
              </a:rPr>
              <a:t>iar </a:t>
            </a:r>
            <a:r>
              <a:rPr sz="2800" dirty="0">
                <a:latin typeface="Comic Sans MS"/>
                <a:cs typeface="Comic Sans MS"/>
              </a:rPr>
              <a:t>mama </a:t>
            </a:r>
            <a:r>
              <a:rPr sz="2800" spc="-5" dirty="0">
                <a:latin typeface="Comic Sans MS"/>
                <a:cs typeface="Comic Sans MS"/>
              </a:rPr>
              <a:t>Rebeca  </a:t>
            </a:r>
            <a:r>
              <a:rPr sz="2800" dirty="0">
                <a:latin typeface="Comic Sans MS"/>
                <a:cs typeface="Comic Sans MS"/>
              </a:rPr>
              <a:t>mai </a:t>
            </a:r>
            <a:r>
              <a:rPr sz="2800" spc="-5" dirty="0">
                <a:latin typeface="Comic Sans MS"/>
                <a:cs typeface="Comic Sans MS"/>
              </a:rPr>
              <a:t>multă dragoste </a:t>
            </a:r>
            <a:r>
              <a:rPr sz="2800" dirty="0" err="1">
                <a:latin typeface="Comic Sans MS"/>
                <a:cs typeface="Comic Sans MS"/>
              </a:rPr>
              <a:t>lui</a:t>
            </a:r>
            <a:r>
              <a:rPr sz="2800" spc="-40" dirty="0">
                <a:latin typeface="Comic Sans MS"/>
                <a:cs typeface="Comic Sans MS"/>
              </a:rPr>
              <a:t> </a:t>
            </a:r>
            <a:r>
              <a:rPr sz="2800" spc="-5" dirty="0" err="1">
                <a:latin typeface="Comic Sans MS"/>
                <a:cs typeface="Comic Sans MS"/>
              </a:rPr>
              <a:t>Iaco</a:t>
            </a:r>
            <a:r>
              <a:rPr lang="ro-RO" sz="2800" spc="-5" dirty="0">
                <a:latin typeface="Comic Sans MS"/>
                <a:cs typeface="Comic Sans MS"/>
              </a:rPr>
              <a:t>b</a:t>
            </a:r>
            <a:r>
              <a:rPr sz="2800" spc="-5" dirty="0">
                <a:latin typeface="Comic Sans MS"/>
                <a:cs typeface="Comic Sans MS"/>
              </a:rPr>
              <a:t>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23"/>
            <a:ext cx="9144000" cy="68564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46963" y="170941"/>
            <a:ext cx="7228205" cy="4432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Într-una din </a:t>
            </a:r>
            <a:r>
              <a:rPr sz="2800" spc="-160" dirty="0">
                <a:solidFill>
                  <a:srgbClr val="FFFFFF"/>
                </a:solidFill>
                <a:latin typeface="Comic Sans MS"/>
                <a:cs typeface="Comic Sans MS"/>
              </a:rPr>
              <a:t>zile˛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lui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Esau i s-a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făcut</a:t>
            </a:r>
            <a:r>
              <a:rPr sz="2800" spc="14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foame.</a:t>
            </a:r>
            <a:endParaRPr sz="2800" dirty="0">
              <a:latin typeface="Comic Sans MS"/>
              <a:cs typeface="Comic Sans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764700" y="170941"/>
            <a:ext cx="1136650" cy="4432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„Dă-mi</a:t>
            </a:r>
            <a:endParaRPr sz="2800" dirty="0">
              <a:latin typeface="Comic Sans MS"/>
              <a:cs typeface="Comic Sans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37070" y="598423"/>
            <a:ext cx="8567420" cy="60324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080" algn="r">
              <a:lnSpc>
                <a:spcPct val="100000"/>
              </a:lnSpc>
              <a:tabLst>
                <a:tab pos="5208905" algn="l"/>
              </a:tabLst>
            </a:pP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de </a:t>
            </a:r>
            <a:r>
              <a:rPr sz="2800" spc="-10" dirty="0">
                <a:solidFill>
                  <a:srgbClr val="FFFFFF"/>
                </a:solidFill>
                <a:latin typeface="Comic Sans MS"/>
                <a:cs typeface="Comic Sans MS"/>
              </a:rPr>
              <a:t>mâncare"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i-a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spus </a:t>
            </a:r>
            <a:r>
              <a:rPr sz="2800" spc="59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 err="1">
                <a:solidFill>
                  <a:srgbClr val="FFFFFF"/>
                </a:solidFill>
                <a:latin typeface="Comic Sans MS"/>
                <a:cs typeface="Comic Sans MS"/>
              </a:rPr>
              <a:t>lui</a:t>
            </a:r>
            <a:r>
              <a:rPr sz="2800" spc="34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Iaco</a:t>
            </a:r>
            <a:r>
              <a:rPr lang="ro-RO" sz="2800" spc="-5" dirty="0">
                <a:solidFill>
                  <a:srgbClr val="FFFFFF"/>
                </a:solidFill>
                <a:latin typeface="Comic Sans MS"/>
                <a:cs typeface="Comic Sans MS"/>
              </a:rPr>
              <a:t>b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.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„Vinde-mi </a:t>
            </a:r>
            <a:r>
              <a:rPr sz="2800" dirty="0" err="1">
                <a:solidFill>
                  <a:srgbClr val="FFFFFF"/>
                </a:solidFill>
                <a:latin typeface="Comic Sans MS"/>
                <a:cs typeface="Comic Sans MS"/>
              </a:rPr>
              <a:t>ceea</a:t>
            </a:r>
            <a:r>
              <a:rPr sz="2800" spc="-10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 err="1">
                <a:solidFill>
                  <a:srgbClr val="FFFFFF"/>
                </a:solidFill>
                <a:latin typeface="Comic Sans MS"/>
                <a:cs typeface="Comic Sans MS"/>
              </a:rPr>
              <a:t>ce</a:t>
            </a:r>
            <a:r>
              <a:rPr lang="ro-RO" sz="2800" dirty="0">
                <a:latin typeface="Comic Sans MS"/>
                <a:cs typeface="Comic Sans MS"/>
              </a:rPr>
              <a:t> </a:t>
            </a:r>
            <a:r>
              <a:rPr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ţi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-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a</a:t>
            </a:r>
            <a:r>
              <a:rPr sz="2800" spc="1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fos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t</a:t>
            </a:r>
            <a:r>
              <a:rPr sz="2800" spc="1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f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ă</a:t>
            </a:r>
            <a:r>
              <a:rPr sz="2800" spc="5" dirty="0">
                <a:solidFill>
                  <a:srgbClr val="FFFFFF"/>
                </a:solidFill>
                <a:latin typeface="Comic Sans MS"/>
                <a:cs typeface="Comic Sans MS"/>
              </a:rPr>
              <a:t>gă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dui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t</a:t>
            </a:r>
            <a:r>
              <a:rPr sz="2800" spc="1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la</a:t>
            </a:r>
            <a:r>
              <a:rPr sz="2800" spc="1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naş</a:t>
            </a:r>
            <a:r>
              <a:rPr sz="2800" spc="-25" dirty="0">
                <a:solidFill>
                  <a:srgbClr val="FFFFFF"/>
                </a:solidFill>
                <a:latin typeface="Comic Sans MS"/>
                <a:cs typeface="Comic Sans MS"/>
              </a:rPr>
              <a:t>tere</a:t>
            </a:r>
            <a:r>
              <a:rPr sz="2800" spc="-15" dirty="0">
                <a:solidFill>
                  <a:srgbClr val="FFFFFF"/>
                </a:solidFill>
                <a:latin typeface="Comic Sans MS"/>
                <a:cs typeface="Comic Sans MS"/>
              </a:rPr>
              <a:t>"</a:t>
            </a:r>
            <a:r>
              <a:rPr sz="2800" spc="1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ro-RO" sz="2800" spc="145" dirty="0">
                <a:solidFill>
                  <a:srgbClr val="FFFFFF"/>
                </a:solidFill>
                <a:latin typeface="Times New Roman"/>
                <a:cs typeface="Times New Roman"/>
              </a:rPr>
              <a:t>i-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a</a:t>
            </a:r>
            <a:r>
              <a:rPr sz="2800" spc="1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 err="1">
                <a:solidFill>
                  <a:srgbClr val="FFFFFF"/>
                </a:solidFill>
                <a:latin typeface="Comic Sans MS"/>
                <a:cs typeface="Comic Sans MS"/>
              </a:rPr>
              <a:t>cerut</a:t>
            </a:r>
            <a:r>
              <a:rPr sz="2800" spc="1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Iaco</a:t>
            </a:r>
            <a:r>
              <a:rPr lang="ro-RO" sz="2800" spc="-5" dirty="0">
                <a:solidFill>
                  <a:srgbClr val="FFFFFF"/>
                </a:solidFill>
                <a:latin typeface="Comic Sans MS"/>
                <a:cs typeface="Comic Sans MS"/>
              </a:rPr>
              <a:t>b lui  </a:t>
            </a:r>
            <a:r>
              <a:rPr lang="ro-RO"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Esau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.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Pentru</a:t>
            </a:r>
            <a:endParaRPr sz="2800" dirty="0">
              <a:latin typeface="Comic Sans MS"/>
              <a:cs typeface="Comic Sans MS"/>
            </a:endParaRPr>
          </a:p>
          <a:p>
            <a:pPr marL="5554345" marR="7620" indent="791210" algn="r">
              <a:lnSpc>
                <a:spcPct val="100000"/>
              </a:lnSpc>
              <a:spcBef>
                <a:spcPts val="5"/>
              </a:spcBef>
            </a:pP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că pe</a:t>
            </a:r>
            <a:r>
              <a:rPr sz="2800" spc="-6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Esau</a:t>
            </a:r>
            <a:r>
              <a:rPr sz="2800" spc="-4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nu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l-a</a:t>
            </a:r>
            <a:r>
              <a:rPr sz="2800" spc="-9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interesat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promisiunea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Domnului</a:t>
            </a:r>
            <a:r>
              <a:rPr sz="2800" spc="-10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făcută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către</a:t>
            </a:r>
            <a:r>
              <a:rPr sz="2800" spc="-7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primul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născut şi-a</a:t>
            </a:r>
            <a:r>
              <a:rPr sz="2800" spc="-7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vândut</a:t>
            </a:r>
            <a:endParaRPr sz="2800" dirty="0">
              <a:latin typeface="Comic Sans MS"/>
              <a:cs typeface="Comic Sans MS"/>
            </a:endParaRPr>
          </a:p>
          <a:p>
            <a:pPr marL="5087620" marR="6985" indent="221615" algn="just">
              <a:lnSpc>
                <a:spcPct val="100000"/>
              </a:lnSpc>
            </a:pP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fratelui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făgăduinţa.  </a:t>
            </a:r>
            <a:r>
              <a:rPr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Acum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Iaco</a:t>
            </a:r>
            <a:r>
              <a:rPr lang="ro-RO" sz="2800" spc="-5" dirty="0">
                <a:solidFill>
                  <a:srgbClr val="FFFFFF"/>
                </a:solidFill>
                <a:latin typeface="Comic Sans MS"/>
                <a:cs typeface="Comic Sans MS"/>
              </a:rPr>
              <a:t>b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 va fii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cel  care avea </a:t>
            </a:r>
            <a:r>
              <a:rPr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să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conducă</a:t>
            </a:r>
            <a:r>
              <a:rPr lang="ro-RO" sz="2800" spc="-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familia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după</a:t>
            </a:r>
            <a:r>
              <a:rPr lang="ro-RO" sz="2800" spc="-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 err="1">
                <a:solidFill>
                  <a:srgbClr val="FFFFFF"/>
                </a:solidFill>
                <a:latin typeface="Comic Sans MS"/>
                <a:cs typeface="Comic Sans MS"/>
              </a:rPr>
              <a:t>moartea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 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tatălui</a:t>
            </a:r>
            <a:r>
              <a:rPr sz="2800" spc="-7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lor.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23"/>
            <a:ext cx="9144000" cy="68564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186688" y="180847"/>
            <a:ext cx="7727315" cy="17240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24610" marR="5080" indent="-1312545" algn="r">
              <a:lnSpc>
                <a:spcPct val="100000"/>
              </a:lnSpc>
              <a:tabLst>
                <a:tab pos="2540635" algn="l"/>
                <a:tab pos="2872105" algn="l"/>
              </a:tabLst>
            </a:pPr>
            <a:r>
              <a:rPr sz="2800" dirty="0">
                <a:latin typeface="Comic Sans MS"/>
                <a:cs typeface="Comic Sans MS"/>
              </a:rPr>
              <a:t>Numai </a:t>
            </a:r>
            <a:r>
              <a:rPr sz="2800" spc="-5" dirty="0">
                <a:latin typeface="Comic Sans MS"/>
                <a:cs typeface="Comic Sans MS"/>
              </a:rPr>
              <a:t>că într-o noapte </a:t>
            </a:r>
            <a:r>
              <a:rPr sz="2800" dirty="0">
                <a:latin typeface="Comic Sans MS"/>
                <a:cs typeface="Comic Sans MS"/>
              </a:rPr>
              <a:t>Dumnezeu </a:t>
            </a:r>
            <a:r>
              <a:rPr sz="2800" spc="-5" dirty="0">
                <a:latin typeface="Comic Sans MS"/>
                <a:cs typeface="Comic Sans MS"/>
              </a:rPr>
              <a:t>i-a</a:t>
            </a:r>
            <a:r>
              <a:rPr sz="2800" spc="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vorbit</a:t>
            </a:r>
            <a:r>
              <a:rPr sz="2800" dirty="0">
                <a:latin typeface="Comic Sans MS"/>
                <a:cs typeface="Comic Sans MS"/>
              </a:rPr>
              <a:t> lui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Isaac.</a:t>
            </a:r>
            <a:r>
              <a:rPr sz="2800" spc="-5" dirty="0">
                <a:latin typeface="Times New Roman"/>
                <a:cs typeface="Times New Roman"/>
              </a:rPr>
              <a:t>	</a:t>
            </a:r>
            <a:r>
              <a:rPr sz="2800" dirty="0">
                <a:latin typeface="Comic Sans MS"/>
                <a:cs typeface="Comic Sans MS"/>
              </a:rPr>
              <a:t>„Eu sunt Dumnezeul</a:t>
            </a:r>
            <a:r>
              <a:rPr sz="2800" spc="-7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tatălui</a:t>
            </a:r>
            <a:r>
              <a:rPr sz="2800" spc="-25" dirty="0">
                <a:latin typeface="Comic Sans MS"/>
                <a:cs typeface="Comic Sans MS"/>
              </a:rPr>
              <a:t> </a:t>
            </a:r>
            <a:r>
              <a:rPr sz="2800" spc="-195" dirty="0">
                <a:latin typeface="Comic Sans MS"/>
                <a:cs typeface="Comic Sans MS"/>
              </a:rPr>
              <a:t>tău˛ </a:t>
            </a:r>
            <a:r>
              <a:rPr sz="2800" spc="-18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Avraam.</a:t>
            </a:r>
            <a:r>
              <a:rPr sz="2800" spc="-5" dirty="0">
                <a:latin typeface="Times New Roman"/>
                <a:cs typeface="Times New Roman"/>
              </a:rPr>
              <a:t>	</a:t>
            </a:r>
            <a:r>
              <a:rPr sz="2800" dirty="0">
                <a:latin typeface="Comic Sans MS"/>
                <a:cs typeface="Comic Sans MS"/>
              </a:rPr>
              <a:t>Voi </a:t>
            </a:r>
            <a:r>
              <a:rPr sz="2800" spc="-5" dirty="0">
                <a:latin typeface="Comic Sans MS"/>
                <a:cs typeface="Comic Sans MS"/>
              </a:rPr>
              <a:t>fii </a:t>
            </a:r>
            <a:r>
              <a:rPr sz="2800" dirty="0">
                <a:latin typeface="Comic Sans MS"/>
                <a:cs typeface="Comic Sans MS"/>
              </a:rPr>
              <a:t>cu </a:t>
            </a:r>
            <a:r>
              <a:rPr sz="2800" spc="-5" dirty="0">
                <a:latin typeface="Comic Sans MS"/>
                <a:cs typeface="Comic Sans MS"/>
              </a:rPr>
              <a:t>tine</a:t>
            </a:r>
            <a:r>
              <a:rPr sz="2800" spc="-5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întotdeauna</a:t>
            </a:r>
            <a:endParaRPr sz="2800" dirty="0">
              <a:latin typeface="Comic Sans MS"/>
              <a:cs typeface="Comic Sans MS"/>
            </a:endParaRPr>
          </a:p>
          <a:p>
            <a:pPr marR="6985" algn="r">
              <a:lnSpc>
                <a:spcPct val="100000"/>
              </a:lnSpc>
            </a:pPr>
            <a:r>
              <a:rPr sz="2800" spc="-5" dirty="0">
                <a:latin typeface="Comic Sans MS"/>
                <a:cs typeface="Comic Sans MS"/>
              </a:rPr>
              <a:t>şi </a:t>
            </a:r>
            <a:r>
              <a:rPr sz="2800" dirty="0">
                <a:latin typeface="Comic Sans MS"/>
                <a:cs typeface="Comic Sans MS"/>
              </a:rPr>
              <a:t>îţi </a:t>
            </a:r>
            <a:r>
              <a:rPr sz="2800" spc="-5" dirty="0">
                <a:latin typeface="Comic Sans MS"/>
                <a:cs typeface="Comic Sans MS"/>
              </a:rPr>
              <a:t>voi binecuvânta</a:t>
            </a:r>
            <a:r>
              <a:rPr sz="2800" dirty="0">
                <a:latin typeface="Comic Sans MS"/>
                <a:cs typeface="Comic Sans MS"/>
              </a:rPr>
              <a:t> </a:t>
            </a:r>
            <a:r>
              <a:rPr sz="2800" spc="-10" dirty="0">
                <a:latin typeface="Comic Sans MS"/>
                <a:cs typeface="Comic Sans MS"/>
              </a:rPr>
              <a:t>descendenţii."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23"/>
            <a:ext cx="9144000" cy="68564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966469" y="180847"/>
            <a:ext cx="7947659" cy="2578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9375" marR="5715" indent="-67310" algn="r">
              <a:lnSpc>
                <a:spcPct val="100000"/>
              </a:lnSpc>
            </a:pPr>
            <a:r>
              <a:rPr sz="2800" spc="-5" dirty="0">
                <a:latin typeface="Comic Sans MS"/>
                <a:cs typeface="Comic Sans MS"/>
              </a:rPr>
              <a:t>Isaac </a:t>
            </a:r>
            <a:r>
              <a:rPr sz="2800" dirty="0">
                <a:latin typeface="Comic Sans MS"/>
                <a:cs typeface="Comic Sans MS"/>
              </a:rPr>
              <a:t>a avut </a:t>
            </a:r>
            <a:r>
              <a:rPr sz="2800" spc="-5" dirty="0">
                <a:latin typeface="Comic Sans MS"/>
                <a:cs typeface="Comic Sans MS"/>
              </a:rPr>
              <a:t>întotdeauna</a:t>
            </a:r>
            <a:r>
              <a:rPr sz="2800" spc="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credinţă</a:t>
            </a:r>
            <a:r>
              <a:rPr sz="2800" dirty="0">
                <a:latin typeface="Comic Sans MS"/>
                <a:cs typeface="Comic Sans MS"/>
              </a:rPr>
              <a:t> nestrămutată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faţă </a:t>
            </a:r>
            <a:r>
              <a:rPr sz="2800" spc="-5" dirty="0">
                <a:latin typeface="Comic Sans MS"/>
                <a:cs typeface="Comic Sans MS"/>
              </a:rPr>
              <a:t>de </a:t>
            </a:r>
            <a:r>
              <a:rPr sz="2800" spc="-90" dirty="0">
                <a:latin typeface="Comic Sans MS"/>
                <a:cs typeface="Comic Sans MS"/>
              </a:rPr>
              <a:t>Dumnezeu˛ </a:t>
            </a:r>
            <a:r>
              <a:rPr sz="2800" spc="-5" dirty="0">
                <a:latin typeface="Comic Sans MS"/>
                <a:cs typeface="Comic Sans MS"/>
              </a:rPr>
              <a:t>în comparaţie </a:t>
            </a:r>
            <a:r>
              <a:rPr sz="2800" dirty="0">
                <a:latin typeface="Comic Sans MS"/>
                <a:cs typeface="Comic Sans MS"/>
              </a:rPr>
              <a:t>cu</a:t>
            </a:r>
            <a:r>
              <a:rPr sz="2800" spc="13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fratele</a:t>
            </a:r>
            <a:r>
              <a:rPr sz="2800" spc="1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său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Esau care a </a:t>
            </a:r>
            <a:r>
              <a:rPr sz="2800" spc="-5" dirty="0">
                <a:latin typeface="Comic Sans MS"/>
                <a:cs typeface="Comic Sans MS"/>
              </a:rPr>
              <a:t>dus </a:t>
            </a:r>
            <a:r>
              <a:rPr sz="2800" dirty="0">
                <a:latin typeface="Comic Sans MS"/>
                <a:cs typeface="Comic Sans MS"/>
              </a:rPr>
              <a:t>o </a:t>
            </a:r>
            <a:r>
              <a:rPr sz="2800" spc="-5" dirty="0">
                <a:latin typeface="Comic Sans MS"/>
                <a:cs typeface="Comic Sans MS"/>
              </a:rPr>
              <a:t>viaţă plină</a:t>
            </a:r>
            <a:r>
              <a:rPr sz="2800" spc="-1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de</a:t>
            </a:r>
            <a:r>
              <a:rPr sz="2800" spc="5" dirty="0">
                <a:latin typeface="Comic Sans MS"/>
                <a:cs typeface="Comic Sans MS"/>
              </a:rPr>
              <a:t> </a:t>
            </a:r>
            <a:r>
              <a:rPr sz="2800" spc="-105" dirty="0">
                <a:latin typeface="Comic Sans MS"/>
                <a:cs typeface="Comic Sans MS"/>
              </a:rPr>
              <a:t>desfrâu˛ 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căsătorindu-se de doua </a:t>
            </a:r>
            <a:r>
              <a:rPr sz="2800" dirty="0">
                <a:latin typeface="Comic Sans MS"/>
                <a:cs typeface="Comic Sans MS"/>
              </a:rPr>
              <a:t>ori cu </a:t>
            </a:r>
            <a:r>
              <a:rPr sz="2800" spc="-5" dirty="0">
                <a:latin typeface="Comic Sans MS"/>
                <a:cs typeface="Comic Sans MS"/>
              </a:rPr>
              <a:t>femei</a:t>
            </a:r>
            <a:r>
              <a:rPr sz="2800" spc="1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din</a:t>
            </a:r>
            <a:endParaRPr sz="2800" dirty="0">
              <a:latin typeface="Comic Sans MS"/>
              <a:cs typeface="Comic Sans MS"/>
            </a:endParaRPr>
          </a:p>
          <a:p>
            <a:pPr marR="6350" algn="r">
              <a:lnSpc>
                <a:spcPct val="100000"/>
              </a:lnSpc>
              <a:spcBef>
                <a:spcPts val="5"/>
              </a:spcBef>
            </a:pPr>
            <a:r>
              <a:rPr sz="2800" spc="-5" dirty="0">
                <a:latin typeface="Comic Sans MS"/>
                <a:cs typeface="Comic Sans MS"/>
              </a:rPr>
              <a:t>neamul </a:t>
            </a:r>
            <a:r>
              <a:rPr sz="2800" spc="-85" dirty="0">
                <a:latin typeface="Comic Sans MS"/>
                <a:cs typeface="Comic Sans MS"/>
              </a:rPr>
              <a:t>Hetiţilor˛ </a:t>
            </a:r>
            <a:r>
              <a:rPr sz="2800" dirty="0">
                <a:latin typeface="Comic Sans MS"/>
                <a:cs typeface="Comic Sans MS"/>
              </a:rPr>
              <a:t>oameni </a:t>
            </a:r>
            <a:r>
              <a:rPr sz="2800" spc="-5" dirty="0">
                <a:latin typeface="Comic Sans MS"/>
                <a:cs typeface="Comic Sans MS"/>
              </a:rPr>
              <a:t>cărora nu </a:t>
            </a:r>
            <a:r>
              <a:rPr sz="2800" dirty="0">
                <a:latin typeface="Comic Sans MS"/>
                <a:cs typeface="Comic Sans MS"/>
              </a:rPr>
              <a:t>le</a:t>
            </a:r>
            <a:r>
              <a:rPr sz="2800" spc="12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p</a:t>
            </a:r>
            <a:r>
              <a:rPr lang="ro-RO" sz="2800" spc="-5" dirty="0">
                <a:latin typeface="Comic Sans MS"/>
                <a:cs typeface="Comic Sans MS"/>
              </a:rPr>
              <a:t>ă</a:t>
            </a:r>
            <a:r>
              <a:rPr sz="2800" spc="-5" dirty="0">
                <a:latin typeface="Comic Sans MS"/>
                <a:cs typeface="Comic Sans MS"/>
              </a:rPr>
              <a:t>s</a:t>
            </a:r>
            <a:r>
              <a:rPr lang="ro-RO" sz="2800" spc="-5" dirty="0">
                <a:latin typeface="Comic Sans MS"/>
                <a:cs typeface="Comic Sans MS"/>
              </a:rPr>
              <a:t>a</a:t>
            </a:r>
            <a:endParaRPr sz="2800" dirty="0">
              <a:latin typeface="Comic Sans MS"/>
              <a:cs typeface="Comic Sans MS"/>
            </a:endParaRPr>
          </a:p>
          <a:p>
            <a:pPr marR="5080" algn="r">
              <a:lnSpc>
                <a:spcPct val="100000"/>
              </a:lnSpc>
            </a:pPr>
            <a:r>
              <a:rPr sz="2800" spc="-5" dirty="0">
                <a:latin typeface="Comic Sans MS"/>
                <a:cs typeface="Comic Sans MS"/>
              </a:rPr>
              <a:t>de</a:t>
            </a:r>
            <a:r>
              <a:rPr sz="2800" spc="-8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Dumnezeu.</a:t>
            </a:r>
          </a:p>
        </p:txBody>
      </p:sp>
    </p:spTree>
  </p:cSld>
  <p:clrMapOvr>
    <a:masterClrMapping/>
  </p:clrMapOvr>
  <p:transition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23"/>
            <a:ext cx="9144000" cy="68564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802166" y="164846"/>
            <a:ext cx="6187440" cy="47397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4965" marR="5080" indent="1574800" algn="r">
              <a:lnSpc>
                <a:spcPct val="100000"/>
              </a:lnSpc>
              <a:tabLst>
                <a:tab pos="2400300" algn="l"/>
              </a:tabLst>
            </a:pP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Timpul a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trecut şi</a:t>
            </a:r>
            <a:r>
              <a:rPr sz="2800" spc="-5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Isaac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 a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îmbătrânit.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Într-o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zi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i-a</a:t>
            </a:r>
            <a:r>
              <a:rPr sz="2800" spc="-4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spus</a:t>
            </a:r>
            <a:r>
              <a:rPr sz="2800" spc="-2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fiului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Esau: „Adu-mi carne</a:t>
            </a:r>
            <a:r>
              <a:rPr sz="2800" spc="-7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proaspătă</a:t>
            </a:r>
            <a:endParaRPr sz="2800" dirty="0">
              <a:latin typeface="Comic Sans MS"/>
              <a:cs typeface="Comic Sans MS"/>
            </a:endParaRPr>
          </a:p>
          <a:p>
            <a:pPr marL="154940" marR="5080" indent="812165" algn="r">
              <a:lnSpc>
                <a:spcPct val="100000"/>
              </a:lnSpc>
            </a:pP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te </a:t>
            </a:r>
            <a:r>
              <a:rPr sz="2800" spc="-200" dirty="0">
                <a:solidFill>
                  <a:srgbClr val="FFFFFF"/>
                </a:solidFill>
                <a:latin typeface="Comic Sans MS"/>
                <a:cs typeface="Comic Sans MS"/>
              </a:rPr>
              <a:t>rog˛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apoi te</a:t>
            </a:r>
            <a:r>
              <a:rPr sz="2800" spc="19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voi </a:t>
            </a:r>
            <a:r>
              <a:rPr sz="2800" spc="-10" dirty="0">
                <a:solidFill>
                  <a:srgbClr val="FFFFFF"/>
                </a:solidFill>
                <a:latin typeface="Comic Sans MS"/>
                <a:cs typeface="Comic Sans MS"/>
              </a:rPr>
              <a:t>binecuvânta".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Acesta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era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un lucru</a:t>
            </a:r>
            <a:r>
              <a:rPr sz="2800" spc="-1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important</a:t>
            </a:r>
            <a:r>
              <a:rPr sz="2800" spc="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aşa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că Esau s-a grăbit afară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să</a:t>
            </a:r>
            <a:r>
              <a:rPr sz="2800" spc="-7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vâneze.</a:t>
            </a:r>
            <a:endParaRPr sz="2800" dirty="0">
              <a:latin typeface="Comic Sans MS"/>
              <a:cs typeface="Comic Sans MS"/>
            </a:endParaRPr>
          </a:p>
          <a:p>
            <a:pPr marL="12700" marR="5080" indent="142240" algn="r">
              <a:lnSpc>
                <a:spcPct val="100000"/>
              </a:lnSpc>
              <a:spcBef>
                <a:spcPts val="5"/>
              </a:spcBef>
            </a:pP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Numai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că Rebeca i-a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auzit</a:t>
            </a:r>
            <a:r>
              <a:rPr sz="2800" spc="-1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şi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aceasta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vroia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ca </a:t>
            </a:r>
            <a:r>
              <a:rPr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Iaco</a:t>
            </a:r>
            <a:r>
              <a:rPr lang="ro-RO" sz="2800" spc="-5" dirty="0">
                <a:solidFill>
                  <a:srgbClr val="FFFFFF"/>
                </a:solidFill>
                <a:latin typeface="Comic Sans MS"/>
                <a:cs typeface="Comic Sans MS"/>
              </a:rPr>
              <a:t>b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 să fie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 cel</a:t>
            </a:r>
            <a:r>
              <a:rPr sz="2800" spc="-1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binecuvântat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în locul lui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Esau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aşa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cum a</a:t>
            </a:r>
            <a:r>
              <a:rPr sz="2800" spc="-5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făgăduit</a:t>
            </a:r>
            <a:endParaRPr sz="2800" dirty="0">
              <a:latin typeface="Comic Sans MS"/>
              <a:cs typeface="Comic Sans MS"/>
            </a:endParaRPr>
          </a:p>
          <a:p>
            <a:pPr marR="5080" algn="r">
              <a:lnSpc>
                <a:spcPct val="100000"/>
              </a:lnSpc>
              <a:spcBef>
                <a:spcPts val="5"/>
              </a:spcBef>
            </a:pP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Dumnezeu.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23"/>
            <a:ext cx="9144000" cy="68564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094223" y="189991"/>
            <a:ext cx="3569970" cy="51409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139065">
              <a:lnSpc>
                <a:spcPct val="100000"/>
              </a:lnSpc>
            </a:pP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Aşa că Rebeca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s-a  grăbit să gătească  mâncarea preferată  a lui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Isaac în timp </a:t>
            </a:r>
            <a:r>
              <a:rPr sz="2800" dirty="0" err="1">
                <a:solidFill>
                  <a:srgbClr val="FFFFFF"/>
                </a:solidFill>
                <a:latin typeface="Comic Sans MS"/>
                <a:cs typeface="Comic Sans MS"/>
              </a:rPr>
              <a:t>ce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  </a:t>
            </a:r>
            <a:r>
              <a:rPr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Iaco</a:t>
            </a:r>
            <a:r>
              <a:rPr lang="ro-RO" sz="2800" spc="-5" dirty="0">
                <a:solidFill>
                  <a:srgbClr val="FFFFFF"/>
                </a:solidFill>
                <a:latin typeface="Comic Sans MS"/>
                <a:cs typeface="Comic Sans MS"/>
              </a:rPr>
              <a:t>b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s-a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îmbrăcat 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cu hainele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fratelui  său </a:t>
            </a:r>
            <a:r>
              <a:rPr sz="2800" spc="-160" dirty="0">
                <a:solidFill>
                  <a:srgbClr val="FFFFFF"/>
                </a:solidFill>
                <a:latin typeface="Comic Sans MS"/>
                <a:cs typeface="Comic Sans MS"/>
              </a:rPr>
              <a:t>Esau˛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punând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păr  şi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piele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de</a:t>
            </a:r>
            <a:r>
              <a:rPr sz="2800" spc="-8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animal</a:t>
            </a:r>
            <a:endParaRPr sz="2800" dirty="0">
              <a:latin typeface="Comic Sans MS"/>
              <a:cs typeface="Comic Sans MS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pe gâtul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şi faţa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sa.  Vederea lui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Isaac</a:t>
            </a:r>
            <a:r>
              <a:rPr sz="2800" spc="-7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era  </a:t>
            </a:r>
            <a:r>
              <a:rPr sz="2800" spc="-100" dirty="0">
                <a:solidFill>
                  <a:srgbClr val="FFFFFF"/>
                </a:solidFill>
                <a:latin typeface="Comic Sans MS"/>
                <a:cs typeface="Comic Sans MS"/>
              </a:rPr>
              <a:t>slăbită˛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poate puteau 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să îl înşele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pe</a:t>
            </a:r>
            <a:r>
              <a:rPr sz="2800" spc="-5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Isaac.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65FF65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404</TotalTime>
  <Words>562</Words>
  <Application>Microsoft Office PowerPoint</Application>
  <PresentationFormat>Expunere pe ecran (4:3)</PresentationFormat>
  <Paragraphs>63</Paragraphs>
  <Slides>21</Slides>
  <Notes>0</Notes>
  <HiddenSlides>0</HiddenSlides>
  <MMClips>0</MMClips>
  <ScaleCrop>false</ScaleCrop>
  <HeadingPairs>
    <vt:vector size="6" baseType="variant">
      <vt:variant>
        <vt:lpstr>Fonturi utilizate</vt:lpstr>
      </vt:variant>
      <vt:variant>
        <vt:i4>3</vt:i4>
      </vt:variant>
      <vt:variant>
        <vt:lpstr>Temă</vt:lpstr>
      </vt:variant>
      <vt:variant>
        <vt:i4>1</vt:i4>
      </vt:variant>
      <vt:variant>
        <vt:lpstr>Titluri diapozitive</vt:lpstr>
      </vt:variant>
      <vt:variant>
        <vt:i4>21</vt:i4>
      </vt:variant>
    </vt:vector>
  </HeadingPairs>
  <TitlesOfParts>
    <vt:vector size="25" baseType="lpstr">
      <vt:lpstr>Calibri</vt:lpstr>
      <vt:lpstr>Comic Sans MS</vt:lpstr>
      <vt:lpstr>Times New Roman</vt:lpstr>
      <vt:lpstr>Office Theme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Sfârşit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Prezentare PowerPoint</dc:title>
  <cp:lastModifiedBy>iacob andrei</cp:lastModifiedBy>
  <cp:revision>8</cp:revision>
  <dcterms:created xsi:type="dcterms:W3CDTF">2016-01-17T13:24:52Z</dcterms:created>
  <dcterms:modified xsi:type="dcterms:W3CDTF">2017-11-11T16:49:13Z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2002-10-26T00:00:00Z</vt:filetime>
  </property>
  <property fmtid="{D5CDD505-2E9C-101B-9397-08002B2CF9AE}" pid="3" name="Creator">
    <vt:lpwstr>ADOBEPS4.DRV Version 4.24</vt:lpwstr>
  </property>
  <property fmtid="{D5CDD505-2E9C-101B-9397-08002B2CF9AE}" pid="4" name="LastSaved">
    <vt:filetime>2016-01-17T00:00:00Z</vt:filetime>
  </property>
</Properties>
</file>