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</p:sldIdLst>
  <p:sldSz cx="9144000" cy="6858000" type="screen4x3"/>
  <p:notesSz cx="9144000" cy="6858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523"/>
            <a:ext cx="9144000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66669" y="182879"/>
            <a:ext cx="4010660" cy="1102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523"/>
            <a:ext cx="9144000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523"/>
            <a:ext cx="9144000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87600" y="333247"/>
            <a:ext cx="4368800" cy="443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1981200"/>
            <a:ext cx="48768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8425" marR="5080" indent="-86360">
              <a:lnSpc>
                <a:spcPct val="100000"/>
              </a:lnSpc>
            </a:pPr>
            <a:r>
              <a:rPr sz="4400" spc="-5" dirty="0" err="1">
                <a:solidFill>
                  <a:srgbClr val="FFFF00"/>
                </a:solidFill>
                <a:latin typeface="Comic Sans MS"/>
                <a:cs typeface="Comic Sans MS"/>
              </a:rPr>
              <a:t>Iaco</a:t>
            </a:r>
            <a:r>
              <a:rPr lang="ro-RO" sz="4400" spc="-5" dirty="0">
                <a:solidFill>
                  <a:srgbClr val="FFFF00"/>
                </a:solidFill>
                <a:latin typeface="Comic Sans MS"/>
                <a:cs typeface="Comic Sans MS"/>
              </a:rPr>
              <a:t>b</a:t>
            </a:r>
            <a:r>
              <a:rPr sz="4400" spc="-7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ro-RO" sz="4400" spc="-5" dirty="0">
                <a:solidFill>
                  <a:srgbClr val="FFFF00"/>
                </a:solidFill>
                <a:latin typeface="Comic Sans MS"/>
                <a:cs typeface="Comic Sans MS"/>
              </a:rPr>
              <a:t>înșelătorul</a:t>
            </a:r>
            <a:endParaRPr sz="4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3"/>
            <a:ext cx="9144000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8536" y="193802"/>
            <a:ext cx="4460240" cy="4739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865120" algn="l"/>
              </a:tabLst>
            </a:pP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Iaco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adus mâncarea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faţa </a:t>
            </a:r>
            <a:r>
              <a:rPr sz="2800" spc="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tatălui </a:t>
            </a:r>
            <a:r>
              <a:rPr sz="2800" spc="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său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r>
              <a:rPr lang="ro-RO"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„Vocea</a:t>
            </a:r>
            <a:r>
              <a:rPr sz="28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pare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asemănătoare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cu cea  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lui </a:t>
            </a:r>
            <a:r>
              <a:rPr sz="2800" spc="-130" dirty="0">
                <a:solidFill>
                  <a:srgbClr val="FFFFFF"/>
                </a:solidFill>
                <a:latin typeface="Comic Sans MS"/>
                <a:cs typeface="Comic Sans MS"/>
              </a:rPr>
              <a:t>Iacov˛"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spus</a:t>
            </a:r>
            <a:r>
              <a:rPr sz="2800" spc="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35" dirty="0">
                <a:solidFill>
                  <a:srgbClr val="FFFFFF"/>
                </a:solidFill>
                <a:latin typeface="Comic Sans MS"/>
                <a:cs typeface="Comic Sans MS"/>
              </a:rPr>
              <a:t>Isaac˛</a:t>
            </a:r>
            <a:r>
              <a:rPr lang="ro-RO" sz="2800" spc="-135" dirty="0"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„dar mâinile tale</a:t>
            </a:r>
            <a:r>
              <a:rPr sz="28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seamănă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cu  cele  a</a:t>
            </a:r>
            <a:r>
              <a:rPr sz="2800" spc="-40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lui</a:t>
            </a:r>
            <a:r>
              <a:rPr sz="2800" spc="4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omic Sans MS"/>
                <a:cs typeface="Comic Sans MS"/>
              </a:rPr>
              <a:t>Esau".</a:t>
            </a:r>
            <a:r>
              <a:rPr lang="ro-RO"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După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ce a mâncat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Isaac şi-a 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binecuvântat</a:t>
            </a:r>
            <a:r>
              <a:rPr sz="28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fiul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care stătea 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îngenuncheat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endParaRPr lang="ro-RO" sz="2800" spc="-5" dirty="0">
              <a:solidFill>
                <a:srgbClr val="FFFFFF"/>
              </a:solidFill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tabLst>
                <a:tab pos="286512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înaintea</a:t>
            </a:r>
            <a:r>
              <a:rPr sz="28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sa.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4"/>
            <a:ext cx="9144000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907566" y="451446"/>
            <a:ext cx="3983354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" marR="5080" indent="-32384" algn="r">
              <a:lnSpc>
                <a:spcPct val="100000"/>
              </a:lnSpc>
              <a:tabLst>
                <a:tab pos="1187450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La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puţin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timp după acea a venit și Isac care i-a spus:</a:t>
            </a:r>
            <a:r>
              <a:rPr sz="2800" spc="-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„Iată</a:t>
            </a:r>
            <a:r>
              <a:rPr sz="28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mâncarea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omic Sans MS"/>
                <a:cs typeface="Comic Sans MS"/>
              </a:rPr>
              <a:t>tată".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Isaac</a:t>
            </a:r>
            <a:r>
              <a:rPr sz="28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şi-a</a:t>
            </a:r>
            <a:r>
              <a:rPr sz="28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dat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seama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imediat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că a</a:t>
            </a:r>
            <a:r>
              <a:rPr sz="2800" spc="-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fost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60770" y="2646297"/>
            <a:ext cx="1111250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mi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nţit.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72020" y="2647593"/>
            <a:ext cx="2931795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0025" algn="just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„Nu pot</a:t>
            </a:r>
            <a:r>
              <a:rPr sz="28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schimba 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binecuvântarea".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Inima lui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Esau</a:t>
            </a:r>
            <a:r>
              <a:rPr sz="28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s-a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06616" y="3946194"/>
            <a:ext cx="3062605" cy="1724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5615" marR="5080" indent="-463550" algn="r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umplut de</a:t>
            </a:r>
            <a:r>
              <a:rPr sz="28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mânie</a:t>
            </a:r>
            <a:r>
              <a:rPr sz="28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astfel</a:t>
            </a:r>
            <a:r>
              <a:rPr sz="28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s-a</a:t>
            </a:r>
            <a:r>
              <a:rPr sz="28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decis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să îl ucidă</a:t>
            </a:r>
            <a:r>
              <a:rPr sz="28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</a:t>
            </a:r>
            <a:endParaRPr sz="2800" dirty="0">
              <a:latin typeface="Comic Sans MS"/>
              <a:cs typeface="Comic Sans MS"/>
            </a:endParaRPr>
          </a:p>
          <a:p>
            <a:pPr marR="6350" algn="r">
              <a:lnSpc>
                <a:spcPct val="100000"/>
              </a:lnSpc>
              <a:spcBef>
                <a:spcPts val="5"/>
              </a:spcBef>
            </a:pP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Iaco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3"/>
            <a:ext cx="9144000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02309" y="170941"/>
            <a:ext cx="7886700" cy="3447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248285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Numai </a:t>
            </a:r>
            <a:r>
              <a:rPr sz="2800" spc="-5" dirty="0">
                <a:latin typeface="Comic Sans MS"/>
                <a:cs typeface="Comic Sans MS"/>
              </a:rPr>
              <a:t>că Rebeca </a:t>
            </a:r>
            <a:r>
              <a:rPr sz="2800" dirty="0">
                <a:latin typeface="Comic Sans MS"/>
                <a:cs typeface="Comic Sans MS"/>
              </a:rPr>
              <a:t>a auzit </a:t>
            </a:r>
            <a:r>
              <a:rPr sz="2800" spc="-5" dirty="0">
                <a:latin typeface="Comic Sans MS"/>
                <a:cs typeface="Comic Sans MS"/>
              </a:rPr>
              <a:t>ameninţările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lui </a:t>
            </a:r>
            <a:r>
              <a:rPr sz="2800" dirty="0">
                <a:latin typeface="Comic Sans MS"/>
                <a:cs typeface="Comic Sans MS"/>
              </a:rPr>
              <a:t>Esau.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Aceasta </a:t>
            </a:r>
            <a:r>
              <a:rPr sz="2800" dirty="0">
                <a:latin typeface="Comic Sans MS"/>
                <a:cs typeface="Comic Sans MS"/>
              </a:rPr>
              <a:t>l-a </a:t>
            </a:r>
            <a:r>
              <a:rPr sz="2800" spc="-5" dirty="0">
                <a:latin typeface="Comic Sans MS"/>
                <a:cs typeface="Comic Sans MS"/>
              </a:rPr>
              <a:t>sfătuit </a:t>
            </a:r>
            <a:r>
              <a:rPr sz="2800" dirty="0" err="1">
                <a:latin typeface="Comic Sans MS"/>
                <a:cs typeface="Comic Sans MS"/>
              </a:rPr>
              <a:t>pe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Iaco</a:t>
            </a:r>
            <a:r>
              <a:rPr lang="ro-RO" sz="2800" spc="-5" dirty="0">
                <a:latin typeface="Comic Sans MS"/>
                <a:cs typeface="Comic Sans MS"/>
              </a:rPr>
              <a:t>b</a:t>
            </a:r>
            <a:r>
              <a:rPr sz="2800" spc="-5" dirty="0">
                <a:latin typeface="Comic Sans MS"/>
                <a:cs typeface="Comic Sans MS"/>
              </a:rPr>
              <a:t> să </a:t>
            </a:r>
            <a:r>
              <a:rPr sz="2800" dirty="0">
                <a:latin typeface="Comic Sans MS"/>
                <a:cs typeface="Comic Sans MS"/>
              </a:rPr>
              <a:t>se </a:t>
            </a:r>
            <a:r>
              <a:rPr sz="2800" spc="-5" dirty="0">
                <a:latin typeface="Comic Sans MS"/>
                <a:cs typeface="Comic Sans MS"/>
              </a:rPr>
              <a:t>ducă </a:t>
            </a:r>
            <a:r>
              <a:rPr sz="2800" spc="-5" dirty="0" err="1">
                <a:latin typeface="Comic Sans MS"/>
                <a:cs typeface="Comic Sans MS"/>
              </a:rPr>
              <a:t>acasă</a:t>
            </a:r>
            <a:r>
              <a:rPr sz="2800" spc="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la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unchiul</a:t>
            </a:r>
            <a:r>
              <a:rPr sz="2800" spc="-5" dirty="0">
                <a:latin typeface="Comic Sans MS"/>
                <a:cs typeface="Comic Sans MS"/>
              </a:rPr>
              <a:t> lui </a:t>
            </a:r>
            <a:r>
              <a:rPr sz="2800" spc="-10" dirty="0">
                <a:latin typeface="Comic Sans MS"/>
                <a:cs typeface="Comic Sans MS"/>
              </a:rPr>
              <a:t>până </a:t>
            </a:r>
            <a:r>
              <a:rPr sz="2800" dirty="0">
                <a:latin typeface="Comic Sans MS"/>
                <a:cs typeface="Comic Sans MS"/>
              </a:rPr>
              <a:t>ce Esau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uită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ce</a:t>
            </a:r>
            <a:r>
              <a:rPr lang="ro-RO" sz="2800" dirty="0">
                <a:latin typeface="Comic Sans MS"/>
                <a:cs typeface="Comic Sans MS"/>
              </a:rPr>
              <a:t> </a:t>
            </a:r>
          </a:p>
          <a:p>
            <a:pPr marL="12700" marR="6350" indent="248285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s-a  </a:t>
            </a:r>
            <a:r>
              <a:rPr sz="2800" spc="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întâmplat.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omic Sans MS"/>
                <a:cs typeface="Comic Sans MS"/>
              </a:rPr>
              <a:t>Isaac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fost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endParaRPr lang="ro-RO" sz="2800" spc="-5" dirty="0">
              <a:latin typeface="Times New Roman"/>
              <a:cs typeface="Times New Roman"/>
            </a:endParaRPr>
          </a:p>
          <a:p>
            <a:pPr marL="12700" marR="6350" indent="248285" algn="r">
              <a:lnSpc>
                <a:spcPct val="100000"/>
              </a:lnSpc>
            </a:pPr>
            <a:r>
              <a:rPr sz="2800" dirty="0" err="1">
                <a:latin typeface="Comic Sans MS"/>
                <a:cs typeface="Comic Sans MS"/>
              </a:rPr>
              <a:t>acord</a:t>
            </a:r>
            <a:r>
              <a:rPr sz="2800" dirty="0">
                <a:latin typeface="Comic Sans MS"/>
                <a:cs typeface="Comic Sans MS"/>
              </a:rPr>
              <a:t> ca </a:t>
            </a:r>
            <a:r>
              <a:rPr sz="2800" spc="-5" dirty="0" err="1">
                <a:latin typeface="Comic Sans MS"/>
                <a:cs typeface="Comic Sans MS"/>
              </a:rPr>
              <a:t>Iaco</a:t>
            </a:r>
            <a:r>
              <a:rPr lang="ro-RO" sz="2800" spc="-5" dirty="0">
                <a:latin typeface="Comic Sans MS"/>
                <a:cs typeface="Comic Sans MS"/>
              </a:rPr>
              <a:t>b</a:t>
            </a:r>
            <a:r>
              <a:rPr sz="2800" spc="-5" dirty="0">
                <a:latin typeface="Comic Sans MS"/>
                <a:cs typeface="Comic Sans MS"/>
              </a:rPr>
              <a:t> să </a:t>
            </a:r>
            <a:r>
              <a:rPr sz="2800" dirty="0">
                <a:latin typeface="Comic Sans MS"/>
                <a:cs typeface="Comic Sans MS"/>
              </a:rPr>
              <a:t>îşi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caute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 </a:t>
            </a:r>
            <a:endParaRPr lang="ro-RO" sz="2800" dirty="0">
              <a:latin typeface="Comic Sans MS"/>
              <a:cs typeface="Comic Sans MS"/>
            </a:endParaRPr>
          </a:p>
          <a:p>
            <a:pPr marL="12700" marR="6350" indent="248285" algn="r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nevastă </a:t>
            </a:r>
            <a:r>
              <a:rPr sz="2800" dirty="0">
                <a:latin typeface="Comic Sans MS"/>
                <a:cs typeface="Comic Sans MS"/>
              </a:rPr>
              <a:t>printre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rudele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endParaRPr lang="ro-RO" sz="2800" spc="-10" dirty="0">
              <a:latin typeface="Comic Sans MS"/>
              <a:cs typeface="Comic Sans MS"/>
            </a:endParaRPr>
          </a:p>
          <a:p>
            <a:pPr marL="12700" marR="6350" indent="248285" algn="r">
              <a:lnSpc>
                <a:spcPct val="100000"/>
              </a:lnSpc>
            </a:pPr>
            <a:r>
              <a:rPr sz="2800" dirty="0" err="1">
                <a:latin typeface="Comic Sans MS"/>
                <a:cs typeface="Comic Sans MS"/>
              </a:rPr>
              <a:t>mamei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acestuia</a:t>
            </a:r>
            <a:r>
              <a:rPr sz="2800" dirty="0">
                <a:latin typeface="Comic Sans MS"/>
                <a:cs typeface="Comic Sans MS"/>
              </a:rPr>
              <a:t> </a:t>
            </a:r>
            <a:endParaRPr lang="ro-RO" sz="2800" dirty="0">
              <a:latin typeface="Comic Sans MS"/>
              <a:cs typeface="Comic Sans MS"/>
            </a:endParaRPr>
          </a:p>
          <a:p>
            <a:pPr marL="12700" marR="6350" indent="248285" algn="r">
              <a:lnSpc>
                <a:spcPct val="100000"/>
              </a:lnSpc>
            </a:pPr>
            <a:r>
              <a:rPr sz="2800" spc="-5" dirty="0" err="1">
                <a:latin typeface="Comic Sans MS"/>
                <a:cs typeface="Comic Sans MS"/>
              </a:rPr>
              <a:t>şi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astfel a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plecat.</a:t>
            </a: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3"/>
            <a:ext cx="9144000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48" y="257047"/>
            <a:ext cx="4801235" cy="4712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41855" marR="5080" indent="103505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În </a:t>
            </a:r>
            <a:r>
              <a:rPr sz="2800" dirty="0">
                <a:latin typeface="Comic Sans MS"/>
                <a:cs typeface="Comic Sans MS"/>
              </a:rPr>
              <a:t>acea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120" dirty="0">
                <a:latin typeface="Comic Sans MS"/>
                <a:cs typeface="Comic Sans MS"/>
              </a:rPr>
              <a:t>noapte˛  </a:t>
            </a:r>
            <a:r>
              <a:rPr sz="2800" spc="-5" dirty="0" err="1">
                <a:latin typeface="Comic Sans MS"/>
                <a:cs typeface="Comic Sans MS"/>
              </a:rPr>
              <a:t>Iaco</a:t>
            </a:r>
            <a:r>
              <a:rPr lang="ro-RO" sz="2800" spc="-5" dirty="0">
                <a:latin typeface="Comic Sans MS"/>
                <a:cs typeface="Comic Sans MS"/>
              </a:rPr>
              <a:t>b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s-a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oprit</a:t>
            </a:r>
          </a:p>
          <a:p>
            <a:pPr marL="12700" marR="1897380" indent="106680" algn="just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să îşi </a:t>
            </a:r>
            <a:r>
              <a:rPr sz="2800" dirty="0">
                <a:latin typeface="Comic Sans MS"/>
                <a:cs typeface="Comic Sans MS"/>
              </a:rPr>
              <a:t>odihnească  </a:t>
            </a:r>
            <a:r>
              <a:rPr sz="2800" spc="-5" dirty="0">
                <a:latin typeface="Comic Sans MS"/>
                <a:cs typeface="Comic Sans MS"/>
              </a:rPr>
              <a:t>trupul </a:t>
            </a:r>
            <a:r>
              <a:rPr sz="2800" dirty="0">
                <a:latin typeface="Comic Sans MS"/>
                <a:cs typeface="Comic Sans MS"/>
              </a:rPr>
              <a:t>pe o </a:t>
            </a:r>
            <a:r>
              <a:rPr sz="2800" spc="-5" dirty="0">
                <a:latin typeface="Comic Sans MS"/>
                <a:cs typeface="Comic Sans MS"/>
              </a:rPr>
              <a:t>piatră  în </a:t>
            </a:r>
            <a:r>
              <a:rPr sz="2800" dirty="0">
                <a:latin typeface="Comic Sans MS"/>
                <a:cs typeface="Comic Sans MS"/>
              </a:rPr>
              <a:t>loc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pernă.</a:t>
            </a:r>
            <a:endParaRPr sz="2800" dirty="0">
              <a:latin typeface="Comic Sans MS"/>
              <a:cs typeface="Comic Sans MS"/>
            </a:endParaRPr>
          </a:p>
          <a:p>
            <a:pPr marL="12700" marR="2059305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Era singur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era  înspăimântat.</a:t>
            </a:r>
          </a:p>
          <a:p>
            <a:pPr marL="12700" marR="1900555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Numai </a:t>
            </a:r>
            <a:r>
              <a:rPr sz="2800" spc="-5" dirty="0">
                <a:latin typeface="Comic Sans MS"/>
                <a:cs typeface="Comic Sans MS"/>
              </a:rPr>
              <a:t>că nu </a:t>
            </a:r>
            <a:r>
              <a:rPr sz="2800" dirty="0">
                <a:latin typeface="Comic Sans MS"/>
                <a:cs typeface="Comic Sans MS"/>
              </a:rPr>
              <a:t>era  </a:t>
            </a:r>
            <a:r>
              <a:rPr sz="2800" spc="-114" dirty="0">
                <a:latin typeface="Comic Sans MS"/>
                <a:cs typeface="Comic Sans MS"/>
              </a:rPr>
              <a:t>singur˛ </a:t>
            </a:r>
            <a:r>
              <a:rPr sz="2800" dirty="0">
                <a:latin typeface="Comic Sans MS"/>
                <a:cs typeface="Comic Sans MS"/>
              </a:rPr>
              <a:t>Dumnezeu  </a:t>
            </a:r>
            <a:r>
              <a:rPr sz="2800" spc="-5" dirty="0">
                <a:latin typeface="Comic Sans MS"/>
                <a:cs typeface="Comic Sans MS"/>
              </a:rPr>
              <a:t>i-a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vorbit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în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vis.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3"/>
            <a:ext cx="9144000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63194" y="3609847"/>
            <a:ext cx="6598284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„Eu sunt Dumnezeul </a:t>
            </a:r>
            <a:r>
              <a:rPr sz="2800" spc="-5" dirty="0">
                <a:latin typeface="Comic Sans MS"/>
                <a:cs typeface="Comic Sans MS"/>
              </a:rPr>
              <a:t>lui Avraam şi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Isaac.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50435" y="3609847"/>
            <a:ext cx="1030605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Voi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fii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1736" y="4036555"/>
            <a:ext cx="7840980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tabLst>
                <a:tab pos="3350260" algn="l"/>
                <a:tab pos="3492500" algn="l"/>
              </a:tabLst>
            </a:pPr>
            <a:r>
              <a:rPr sz="2800" spc="-5" dirty="0">
                <a:latin typeface="Comic Sans MS"/>
                <a:cs typeface="Comic Sans MS"/>
              </a:rPr>
              <a:t>întotdeauna</a:t>
            </a:r>
            <a:r>
              <a:rPr sz="2800" spc="3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cu</a:t>
            </a:r>
            <a:r>
              <a:rPr sz="2800" spc="3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tine.</a:t>
            </a:r>
            <a:r>
              <a:rPr sz="2800" spc="-5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Comic Sans MS"/>
                <a:cs typeface="Comic Sans MS"/>
              </a:rPr>
              <a:t>Acest </a:t>
            </a:r>
            <a:r>
              <a:rPr sz="2800" dirty="0">
                <a:latin typeface="Comic Sans MS"/>
                <a:cs typeface="Comic Sans MS"/>
              </a:rPr>
              <a:t>tărâm </a:t>
            </a:r>
            <a:r>
              <a:rPr sz="2800" spc="-5" dirty="0">
                <a:latin typeface="Comic Sans MS"/>
                <a:cs typeface="Comic Sans MS"/>
              </a:rPr>
              <a:t>să fie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al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tău.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Prin </a:t>
            </a:r>
            <a:r>
              <a:rPr sz="2800" spc="-5" dirty="0">
                <a:latin typeface="Comic Sans MS"/>
                <a:cs typeface="Comic Sans MS"/>
              </a:rPr>
              <a:t>familia </a:t>
            </a:r>
            <a:r>
              <a:rPr sz="2800" dirty="0">
                <a:latin typeface="Comic Sans MS"/>
                <a:cs typeface="Comic Sans MS"/>
              </a:rPr>
              <a:t>ta toate </a:t>
            </a:r>
            <a:r>
              <a:rPr sz="2800" spc="-5" dirty="0">
                <a:latin typeface="Comic Sans MS"/>
                <a:cs typeface="Comic Sans MS"/>
              </a:rPr>
              <a:t>familiile </a:t>
            </a:r>
            <a:r>
              <a:rPr sz="2800" dirty="0">
                <a:latin typeface="Comic Sans MS"/>
                <a:cs typeface="Comic Sans MS"/>
              </a:rPr>
              <a:t>acestui </a:t>
            </a:r>
            <a:r>
              <a:rPr sz="2800" dirty="0" err="1">
                <a:latin typeface="Comic Sans MS"/>
                <a:cs typeface="Comic Sans MS"/>
              </a:rPr>
              <a:t>pământ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lang="ro-RO" sz="2800" spc="-5" dirty="0">
                <a:latin typeface="Comic Sans MS"/>
                <a:cs typeface="Comic Sans MS"/>
              </a:rPr>
              <a:t>vor fi </a:t>
            </a:r>
            <a:r>
              <a:rPr sz="2800" spc="-10" dirty="0" err="1">
                <a:latin typeface="Comic Sans MS"/>
                <a:cs typeface="Comic Sans MS"/>
              </a:rPr>
              <a:t>binecuvântate</a:t>
            </a:r>
            <a:r>
              <a:rPr sz="2800" spc="-10" dirty="0">
                <a:latin typeface="Comic Sans MS"/>
                <a:cs typeface="Comic Sans MS"/>
              </a:rPr>
              <a:t>".</a:t>
            </a:r>
            <a:r>
              <a:rPr sz="2800" spc="-1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omic Sans MS"/>
                <a:cs typeface="Comic Sans MS"/>
              </a:rPr>
              <a:t>După </a:t>
            </a:r>
            <a:r>
              <a:rPr sz="2800" dirty="0">
                <a:latin typeface="Comic Sans MS"/>
                <a:cs typeface="Comic Sans MS"/>
              </a:rPr>
              <a:t>ce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i-a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20" dirty="0">
                <a:latin typeface="Comic Sans MS"/>
                <a:cs typeface="Comic Sans MS"/>
              </a:rPr>
              <a:t>vorbit˛ </a:t>
            </a:r>
            <a:r>
              <a:rPr lang="ro-RO" sz="2800" dirty="0">
                <a:latin typeface="Comic Sans MS"/>
                <a:cs typeface="Comic Sans MS"/>
              </a:rPr>
              <a:t>I</a:t>
            </a:r>
            <a:r>
              <a:rPr sz="2800" dirty="0" err="1">
                <a:latin typeface="Comic Sans MS"/>
                <a:cs typeface="Comic Sans MS"/>
              </a:rPr>
              <a:t>aco</a:t>
            </a:r>
            <a:r>
              <a:rPr lang="ro-RO" sz="2800" dirty="0">
                <a:latin typeface="Comic Sans MS"/>
                <a:cs typeface="Comic Sans MS"/>
              </a:rPr>
              <a:t>b</a:t>
            </a:r>
            <a:r>
              <a:rPr sz="2800" dirty="0">
                <a:latin typeface="Comic Sans MS"/>
                <a:cs typeface="Comic Sans MS"/>
              </a:rPr>
              <a:t> s-a </a:t>
            </a:r>
            <a:r>
              <a:rPr sz="2800" spc="-5" dirty="0">
                <a:latin typeface="Comic Sans MS"/>
                <a:cs typeface="Comic Sans MS"/>
              </a:rPr>
              <a:t>trezit</a:t>
            </a:r>
            <a:r>
              <a:rPr sz="2800" spc="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înspăimântat.</a:t>
            </a: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3"/>
            <a:ext cx="9144000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12267"/>
            <a:ext cx="4918710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Unchiul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lui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aco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l-a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primit</a:t>
            </a:r>
            <a:r>
              <a:rPr sz="28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cu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1902" y="539750"/>
            <a:ext cx="4340098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658110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multă dragoste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pe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Iacob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. 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Iacob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o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iubea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fiica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acestuia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Rahela şi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să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se poată  căsătorii cu ea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i-a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servit  7  ani</a:t>
            </a:r>
            <a:r>
              <a:rPr sz="2800" spc="2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lui</a:t>
            </a:r>
            <a:r>
              <a:rPr sz="2800" spc="5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Laban.</a:t>
            </a:r>
            <a:r>
              <a:rPr lang="ro-RO"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Numai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1937" y="5296877"/>
            <a:ext cx="2734310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că în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noaptea  nunţii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Laban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l-a  înşelat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</a:t>
            </a:r>
            <a:r>
              <a:rPr sz="28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Iacov.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3"/>
            <a:ext cx="9144000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89229" y="104647"/>
            <a:ext cx="8324850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„Aceasta este </a:t>
            </a:r>
            <a:r>
              <a:rPr sz="2800" spc="-195" dirty="0">
                <a:latin typeface="Comic Sans MS"/>
                <a:cs typeface="Comic Sans MS"/>
              </a:rPr>
              <a:t>Lea˛ </a:t>
            </a:r>
            <a:r>
              <a:rPr sz="2800" spc="-5" dirty="0">
                <a:latin typeface="Comic Sans MS"/>
                <a:cs typeface="Comic Sans MS"/>
              </a:rPr>
              <a:t>nu </a:t>
            </a:r>
            <a:r>
              <a:rPr sz="2800" spc="-20" dirty="0">
                <a:latin typeface="Comic Sans MS"/>
                <a:cs typeface="Comic Sans MS"/>
              </a:rPr>
              <a:t>Rahela" </a:t>
            </a:r>
            <a:r>
              <a:rPr sz="2800" spc="-5" dirty="0">
                <a:latin typeface="Comic Sans MS"/>
                <a:cs typeface="Comic Sans MS"/>
              </a:rPr>
              <a:t>s-a </a:t>
            </a:r>
            <a:r>
              <a:rPr sz="2800" dirty="0" err="1">
                <a:latin typeface="Comic Sans MS"/>
                <a:cs typeface="Comic Sans MS"/>
              </a:rPr>
              <a:t>plâns</a:t>
            </a:r>
            <a:r>
              <a:rPr sz="2800" spc="19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Iaco</a:t>
            </a:r>
            <a:r>
              <a:rPr lang="ro-RO" sz="2800" spc="-5" dirty="0">
                <a:latin typeface="Comic Sans MS"/>
                <a:cs typeface="Comic Sans MS"/>
              </a:rPr>
              <a:t>b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endParaRPr sz="2800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tabLst>
                <a:tab pos="3997960" algn="l"/>
                <a:tab pos="6838950" algn="l"/>
              </a:tabLst>
            </a:pPr>
            <a:r>
              <a:rPr sz="2800" dirty="0">
                <a:latin typeface="Comic Sans MS"/>
                <a:cs typeface="Comic Sans MS"/>
              </a:rPr>
              <a:t>„M-</a:t>
            </a:r>
            <a:r>
              <a:rPr sz="2800" dirty="0" err="1">
                <a:latin typeface="Comic Sans MS"/>
                <a:cs typeface="Comic Sans MS"/>
              </a:rPr>
              <a:t>ai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păcălit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spc="-10" dirty="0" err="1">
                <a:latin typeface="Comic Sans MS"/>
                <a:cs typeface="Comic Sans MS"/>
              </a:rPr>
              <a:t>unchiule</a:t>
            </a:r>
            <a:r>
              <a:rPr sz="2800" spc="-10" dirty="0">
                <a:latin typeface="Comic Sans MS"/>
                <a:cs typeface="Comic Sans MS"/>
              </a:rPr>
              <a:t>".</a:t>
            </a:r>
            <a:r>
              <a:rPr sz="2800" spc="-1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„Cea mai mare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dintre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fete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trebuie </a:t>
            </a:r>
            <a:r>
              <a:rPr sz="2800" spc="-5" dirty="0">
                <a:latin typeface="Comic Sans MS"/>
                <a:cs typeface="Comic Sans MS"/>
              </a:rPr>
              <a:t>să </a:t>
            </a:r>
            <a:r>
              <a:rPr sz="2800" dirty="0">
                <a:latin typeface="Comic Sans MS"/>
                <a:cs typeface="Comic Sans MS"/>
              </a:rPr>
              <a:t>se </a:t>
            </a:r>
            <a:r>
              <a:rPr sz="2800" spc="-5" dirty="0">
                <a:latin typeface="Comic Sans MS"/>
                <a:cs typeface="Comic Sans MS"/>
              </a:rPr>
              <a:t>mărite </a:t>
            </a:r>
            <a:r>
              <a:rPr sz="2800" spc="-20" dirty="0">
                <a:latin typeface="Comic Sans MS"/>
                <a:cs typeface="Comic Sans MS"/>
              </a:rPr>
              <a:t>întâi"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spus</a:t>
            </a:r>
            <a:r>
              <a:rPr sz="2800" spc="2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Laban.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„Acum  căsătoreşte-te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cu </a:t>
            </a:r>
            <a:r>
              <a:rPr sz="2800" spc="-5" dirty="0">
                <a:latin typeface="Comic Sans MS"/>
                <a:cs typeface="Comic Sans MS"/>
              </a:rPr>
              <a:t>Rahela şi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fi-mi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140835" algn="l"/>
              </a:tabLst>
            </a:pPr>
            <a:r>
              <a:rPr lang="ro-RO" sz="2800" dirty="0">
                <a:latin typeface="Comic Sans MS"/>
                <a:cs typeface="Comic Sans MS"/>
              </a:rPr>
              <a:t>S</a:t>
            </a:r>
            <a:r>
              <a:rPr sz="2800" dirty="0" err="1">
                <a:latin typeface="Comic Sans MS"/>
                <a:cs typeface="Comic Sans MS"/>
              </a:rPr>
              <a:t>ervitor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încă</a:t>
            </a:r>
            <a:r>
              <a:rPr sz="2800" spc="3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şapte</a:t>
            </a:r>
            <a:r>
              <a:rPr sz="2800" spc="575" dirty="0">
                <a:latin typeface="Comic Sans MS"/>
                <a:cs typeface="Comic Sans MS"/>
              </a:rPr>
              <a:t> </a:t>
            </a:r>
            <a:r>
              <a:rPr sz="2800" spc="-20" dirty="0">
                <a:latin typeface="Comic Sans MS"/>
                <a:cs typeface="Comic Sans MS"/>
              </a:rPr>
              <a:t>ani".</a:t>
            </a:r>
            <a:r>
              <a:rPr sz="2800" spc="-20" dirty="0">
                <a:latin typeface="Times New Roman"/>
                <a:cs typeface="Times New Roman"/>
              </a:rPr>
              <a:t>	</a:t>
            </a:r>
            <a:r>
              <a:rPr lang="ro-RO" sz="2800" spc="-20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Iaco</a:t>
            </a:r>
            <a:r>
              <a:rPr lang="ro-RO" sz="2800" spc="-5" dirty="0">
                <a:latin typeface="Comic Sans MS"/>
                <a:cs typeface="Comic Sans MS"/>
              </a:rPr>
              <a:t>b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fost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9301" y="2239733"/>
            <a:ext cx="1560195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acord.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935761" y="2239733"/>
            <a:ext cx="446503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Poate </a:t>
            </a:r>
            <a:r>
              <a:rPr sz="2800" spc="-5" dirty="0">
                <a:latin typeface="Comic Sans MS"/>
                <a:cs typeface="Comic Sans MS"/>
              </a:rPr>
              <a:t>şi-a </a:t>
            </a:r>
            <a:r>
              <a:rPr sz="2800" dirty="0" err="1">
                <a:latin typeface="Comic Sans MS"/>
                <a:cs typeface="Comic Sans MS"/>
              </a:rPr>
              <a:t>adus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aminte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29433" y="3520630"/>
            <a:ext cx="2603500" cy="3127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28675" indent="21336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propria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înş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elătorie</a:t>
            </a:r>
            <a:endParaRPr sz="2800" dirty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3750" dirty="0">
              <a:latin typeface="Times New Roman"/>
              <a:cs typeface="Times New Roman"/>
            </a:endParaRPr>
          </a:p>
          <a:p>
            <a:pPr marL="544195" marR="5080" indent="10541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faţă </a:t>
            </a:r>
            <a:r>
              <a:rPr sz="2800" spc="-5" dirty="0">
                <a:latin typeface="Comic Sans MS"/>
                <a:cs typeface="Comic Sans MS"/>
              </a:rPr>
              <a:t>de  fratele său  </a:t>
            </a:r>
            <a:r>
              <a:rPr sz="2800" dirty="0">
                <a:latin typeface="Comic Sans MS"/>
                <a:cs typeface="Comic Sans MS"/>
              </a:rPr>
              <a:t>Esau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tatăl</a:t>
            </a:r>
            <a:endParaRPr sz="2800" dirty="0">
              <a:latin typeface="Comic Sans MS"/>
              <a:cs typeface="Comic Sans MS"/>
            </a:endParaRPr>
          </a:p>
          <a:p>
            <a:pPr marL="969644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lor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Isaac.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3"/>
            <a:ext cx="9144000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5806" y="170941"/>
            <a:ext cx="4533265" cy="43088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040765" algn="l"/>
                <a:tab pos="1151890" algn="l"/>
                <a:tab pos="1503045" algn="l"/>
              </a:tabLst>
            </a:pPr>
            <a:r>
              <a:rPr sz="2800" dirty="0">
                <a:latin typeface="Comic Sans MS"/>
                <a:cs typeface="Comic Sans MS"/>
              </a:rPr>
              <a:t>Dumnezeu </a:t>
            </a:r>
            <a:r>
              <a:rPr sz="2800" spc="-5" dirty="0">
                <a:latin typeface="Comic Sans MS"/>
                <a:cs typeface="Comic Sans MS"/>
              </a:rPr>
              <a:t>i-a dat </a:t>
            </a:r>
            <a:r>
              <a:rPr sz="2800" dirty="0" err="1">
                <a:latin typeface="Comic Sans MS"/>
                <a:cs typeface="Comic Sans MS"/>
              </a:rPr>
              <a:t>lui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Iaco</a:t>
            </a:r>
            <a:r>
              <a:rPr lang="ro-RO" sz="2800" spc="-5" dirty="0">
                <a:latin typeface="Comic Sans MS"/>
                <a:cs typeface="Comic Sans MS"/>
              </a:rPr>
              <a:t>b</a:t>
            </a:r>
            <a:r>
              <a:rPr sz="2800" spc="-5" dirty="0">
                <a:latin typeface="Comic Sans MS"/>
                <a:cs typeface="Comic Sans MS"/>
              </a:rPr>
              <a:t>  </a:t>
            </a:r>
            <a:r>
              <a:rPr sz="2800" dirty="0">
                <a:latin typeface="Comic Sans MS"/>
                <a:cs typeface="Comic Sans MS"/>
              </a:rPr>
              <a:t>11  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copii.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5" dirty="0">
                <a:latin typeface="Comic Sans MS"/>
                <a:cs typeface="Comic Sans MS"/>
              </a:rPr>
              <a:t>măsură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ce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anii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au </a:t>
            </a:r>
            <a:r>
              <a:rPr sz="2800" spc="-5" dirty="0">
                <a:latin typeface="Comic Sans MS"/>
                <a:cs typeface="Comic Sans MS"/>
              </a:rPr>
              <a:t>trecut dorinţa </a:t>
            </a:r>
            <a:r>
              <a:rPr sz="2800" spc="-5" dirty="0" err="1">
                <a:latin typeface="Comic Sans MS"/>
                <a:cs typeface="Comic Sans MS"/>
              </a:rPr>
              <a:t>lui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Iaco</a:t>
            </a:r>
            <a:r>
              <a:rPr lang="ro-RO" sz="2800" spc="-5" dirty="0">
                <a:latin typeface="Comic Sans MS"/>
                <a:cs typeface="Comic Sans MS"/>
              </a:rPr>
              <a:t>b</a:t>
            </a:r>
            <a:r>
              <a:rPr sz="2800" spc="-5" dirty="0">
                <a:latin typeface="Comic Sans MS"/>
                <a:cs typeface="Comic Sans MS"/>
              </a:rPr>
              <a:t>  de </a:t>
            </a:r>
            <a:r>
              <a:rPr sz="2800" dirty="0">
                <a:latin typeface="Comic Sans MS"/>
                <a:cs typeface="Comic Sans MS"/>
              </a:rPr>
              <a:t>a se </a:t>
            </a:r>
            <a:r>
              <a:rPr sz="2800" spc="-5" dirty="0">
                <a:latin typeface="Comic Sans MS"/>
                <a:cs typeface="Comic Sans MS"/>
              </a:rPr>
              <a:t>întoarce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5" dirty="0">
                <a:latin typeface="Comic Sans MS"/>
                <a:cs typeface="Comic Sans MS"/>
              </a:rPr>
              <a:t>tărâmul  </a:t>
            </a:r>
            <a:r>
              <a:rPr sz="2800" dirty="0">
                <a:latin typeface="Comic Sans MS"/>
                <a:cs typeface="Comic Sans MS"/>
              </a:rPr>
              <a:t>Canaanului a crescut mai  </a:t>
            </a:r>
            <a:r>
              <a:rPr sz="2800" dirty="0" err="1">
                <a:latin typeface="Comic Sans MS"/>
                <a:cs typeface="Comic Sans MS"/>
              </a:rPr>
              <a:t>mult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lang="ro-RO" sz="2800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Parinţii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lui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locuiau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acolo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lang="ro-RO"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Dar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Esau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locuia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tot acolo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 err="1">
                <a:latin typeface="Comic Sans MS"/>
                <a:cs typeface="Comic Sans MS"/>
              </a:rPr>
              <a:t>acesta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jurat că îl va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ucide.</a:t>
            </a: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3"/>
            <a:ext cx="9144000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5806" y="170941"/>
            <a:ext cx="4624070" cy="3005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217295" algn="l"/>
              </a:tabLst>
            </a:pPr>
            <a:r>
              <a:rPr sz="2800" dirty="0">
                <a:latin typeface="Comic Sans MS"/>
                <a:cs typeface="Comic Sans MS"/>
              </a:rPr>
              <a:t>Era oare cel mai </a:t>
            </a:r>
            <a:r>
              <a:rPr sz="2800" spc="-5" dirty="0">
                <a:latin typeface="Comic Sans MS"/>
                <a:cs typeface="Comic Sans MS"/>
              </a:rPr>
              <a:t>înţelept  lucru să </a:t>
            </a:r>
            <a:r>
              <a:rPr sz="2800" dirty="0">
                <a:latin typeface="Comic Sans MS"/>
                <a:cs typeface="Comic Sans MS"/>
              </a:rPr>
              <a:t>se întoarcă acasă?  </a:t>
            </a:r>
            <a:r>
              <a:rPr sz="2800" spc="-5" dirty="0">
                <a:latin typeface="Comic Sans MS"/>
                <a:cs typeface="Comic Sans MS"/>
              </a:rPr>
              <a:t>Într-una din zile </a:t>
            </a:r>
            <a:r>
              <a:rPr sz="2800" dirty="0">
                <a:latin typeface="Comic Sans MS"/>
                <a:cs typeface="Comic Sans MS"/>
              </a:rPr>
              <a:t>Domnul </a:t>
            </a:r>
            <a:r>
              <a:rPr sz="2800" spc="-5" dirty="0">
                <a:latin typeface="Comic Sans MS"/>
                <a:cs typeface="Comic Sans MS"/>
              </a:rPr>
              <a:t>i-a  </a:t>
            </a:r>
            <a:r>
              <a:rPr sz="2800" dirty="0">
                <a:latin typeface="Comic Sans MS"/>
                <a:cs typeface="Comic Sans MS"/>
              </a:rPr>
              <a:t>spus acestuia </a:t>
            </a:r>
            <a:r>
              <a:rPr sz="2800" spc="-10" dirty="0">
                <a:latin typeface="Comic Sans MS"/>
                <a:cs typeface="Comic Sans MS"/>
              </a:rPr>
              <a:t>să </a:t>
            </a:r>
            <a:r>
              <a:rPr sz="2800" dirty="0">
                <a:latin typeface="Comic Sans MS"/>
                <a:cs typeface="Comic Sans MS"/>
              </a:rPr>
              <a:t>se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întoarcă  acasă.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omic Sans MS"/>
                <a:cs typeface="Comic Sans MS"/>
              </a:rPr>
              <a:t>Şi-a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adunat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familia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cirezile </a:t>
            </a:r>
            <a:r>
              <a:rPr sz="2800" spc="-5" dirty="0">
                <a:latin typeface="Comic Sans MS"/>
                <a:cs typeface="Comic Sans MS"/>
              </a:rPr>
              <a:t>de vite şi </a:t>
            </a:r>
            <a:r>
              <a:rPr sz="2800" dirty="0">
                <a:latin typeface="Comic Sans MS"/>
                <a:cs typeface="Comic Sans MS"/>
              </a:rPr>
              <a:t>s-au  pregatit de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drum.</a:t>
            </a: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3"/>
            <a:ext cx="9144000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80847"/>
            <a:ext cx="3439795" cy="3447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09245" indent="-635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După </a:t>
            </a:r>
            <a:r>
              <a:rPr sz="2800" dirty="0">
                <a:latin typeface="Comic Sans MS"/>
                <a:cs typeface="Comic Sans MS"/>
              </a:rPr>
              <a:t>o </a:t>
            </a:r>
            <a:r>
              <a:rPr sz="2800" spc="-5" dirty="0">
                <a:latin typeface="Comic Sans MS"/>
                <a:cs typeface="Comic Sans MS"/>
              </a:rPr>
              <a:t>călătorie  </a:t>
            </a:r>
            <a:r>
              <a:rPr sz="2800" spc="-10" dirty="0">
                <a:latin typeface="Comic Sans MS"/>
                <a:cs typeface="Comic Sans MS"/>
              </a:rPr>
              <a:t>lungă </a:t>
            </a:r>
            <a:r>
              <a:rPr sz="2800" dirty="0">
                <a:latin typeface="Comic Sans MS"/>
                <a:cs typeface="Comic Sans MS"/>
              </a:rPr>
              <a:t>Esau </a:t>
            </a:r>
            <a:r>
              <a:rPr sz="2800" spc="-5" dirty="0" err="1">
                <a:latin typeface="Comic Sans MS"/>
                <a:cs typeface="Comic Sans MS"/>
              </a:rPr>
              <a:t>şi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Iaco</a:t>
            </a:r>
            <a:r>
              <a:rPr lang="ro-RO" sz="2800" spc="-5" dirty="0">
                <a:latin typeface="Comic Sans MS"/>
                <a:cs typeface="Comic Sans MS"/>
              </a:rPr>
              <a:t>b </a:t>
            </a:r>
            <a:r>
              <a:rPr sz="2800" dirty="0">
                <a:latin typeface="Comic Sans MS"/>
                <a:cs typeface="Comic Sans MS"/>
              </a:rPr>
              <a:t>s-au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reîntâlnit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Esau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 adunat </a:t>
            </a:r>
            <a:r>
              <a:rPr sz="2800" spc="-5" dirty="0">
                <a:latin typeface="Comic Sans MS"/>
                <a:cs typeface="Comic Sans MS"/>
              </a:rPr>
              <a:t>400 de  </a:t>
            </a:r>
            <a:r>
              <a:rPr sz="2800" dirty="0">
                <a:latin typeface="Comic Sans MS"/>
                <a:cs typeface="Comic Sans MS"/>
              </a:rPr>
              <a:t>oameni </a:t>
            </a:r>
            <a:r>
              <a:rPr sz="2800" spc="-5" dirty="0">
                <a:latin typeface="Comic Sans MS"/>
                <a:cs typeface="Comic Sans MS"/>
              </a:rPr>
              <a:t>să vină să îl  întâmpine </a:t>
            </a:r>
            <a:r>
              <a:rPr sz="2800" dirty="0" err="1">
                <a:latin typeface="Comic Sans MS"/>
                <a:cs typeface="Comic Sans MS"/>
              </a:rPr>
              <a:t>pe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Iaco</a:t>
            </a:r>
            <a:r>
              <a:rPr lang="ro-RO" sz="2800" spc="-5" dirty="0">
                <a:latin typeface="Comic Sans MS"/>
                <a:cs typeface="Comic Sans MS"/>
              </a:rPr>
              <a:t>b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3"/>
            <a:ext cx="9144000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732017" y="172465"/>
            <a:ext cx="3147695" cy="3005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2284" marR="5080" indent="-490220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Cel mai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frumos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dar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la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e un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copil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trimis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orice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familie.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Isaac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Rebeca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au primit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la</a:t>
            </a:r>
          </a:p>
          <a:p>
            <a:pPr marR="5080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Dumnezeu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gemeni.</a:t>
            </a: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3"/>
            <a:ext cx="9144000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866" y="180847"/>
            <a:ext cx="4562475" cy="3432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3094990" algn="l"/>
              </a:tabLst>
            </a:pPr>
            <a:r>
              <a:rPr sz="2800" dirty="0">
                <a:latin typeface="Comic Sans MS"/>
                <a:cs typeface="Comic Sans MS"/>
              </a:rPr>
              <a:t>Când s-au </a:t>
            </a:r>
            <a:r>
              <a:rPr sz="2800" spc="-5" dirty="0">
                <a:latin typeface="Comic Sans MS"/>
                <a:cs typeface="Comic Sans MS"/>
              </a:rPr>
              <a:t>revăzut </a:t>
            </a:r>
            <a:r>
              <a:rPr sz="2800" dirty="0">
                <a:latin typeface="Comic Sans MS"/>
                <a:cs typeface="Comic Sans MS"/>
              </a:rPr>
              <a:t>Esau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şi-a  </a:t>
            </a:r>
            <a:r>
              <a:rPr sz="2800" dirty="0">
                <a:latin typeface="Comic Sans MS"/>
                <a:cs typeface="Comic Sans MS"/>
              </a:rPr>
              <a:t>îmbrăţişat </a:t>
            </a:r>
            <a:r>
              <a:rPr sz="2800" spc="-5" dirty="0">
                <a:latin typeface="Comic Sans MS"/>
                <a:cs typeface="Comic Sans MS"/>
              </a:rPr>
              <a:t>fratele </a:t>
            </a:r>
            <a:r>
              <a:rPr sz="2800" dirty="0">
                <a:latin typeface="Comic Sans MS"/>
                <a:cs typeface="Comic Sans MS"/>
              </a:rPr>
              <a:t>semn </a:t>
            </a:r>
            <a:r>
              <a:rPr sz="2800" spc="-10" dirty="0">
                <a:latin typeface="Comic Sans MS"/>
                <a:cs typeface="Comic Sans MS"/>
              </a:rPr>
              <a:t>că  </a:t>
            </a:r>
            <a:r>
              <a:rPr sz="2800" dirty="0">
                <a:latin typeface="Comic Sans MS"/>
                <a:cs typeface="Comic Sans MS"/>
              </a:rPr>
              <a:t>a uitat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l-a iertat pentru  </a:t>
            </a:r>
            <a:r>
              <a:rPr sz="2800" spc="-5" dirty="0">
                <a:latin typeface="Comic Sans MS"/>
                <a:cs typeface="Comic Sans MS"/>
              </a:rPr>
              <a:t>înşelătoria  </a:t>
            </a:r>
            <a:r>
              <a:rPr sz="2800" spc="8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adusă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lang="ro-RO"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Au  locuit împreună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90" dirty="0">
                <a:latin typeface="Comic Sans MS"/>
                <a:cs typeface="Comic Sans MS"/>
              </a:rPr>
              <a:t>fericiţi˛</a:t>
            </a:r>
            <a:endParaRPr sz="2800" dirty="0">
              <a:latin typeface="Comic Sans MS"/>
              <a:cs typeface="Comic Sans MS"/>
            </a:endParaRPr>
          </a:p>
          <a:p>
            <a:pPr marL="12700" marR="1203960">
              <a:lnSpc>
                <a:spcPct val="100000"/>
              </a:lnSpc>
            </a:pPr>
            <a:r>
              <a:rPr sz="2800" spc="-5" dirty="0" err="1">
                <a:latin typeface="Comic Sans MS"/>
                <a:cs typeface="Comic Sans MS"/>
              </a:rPr>
              <a:t>iar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Iaco</a:t>
            </a:r>
            <a:r>
              <a:rPr lang="ro-RO" sz="2800" spc="-5" dirty="0">
                <a:latin typeface="Comic Sans MS"/>
                <a:cs typeface="Comic Sans MS"/>
              </a:rPr>
              <a:t>b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era </a:t>
            </a:r>
            <a:r>
              <a:rPr sz="2800" spc="-5" dirty="0">
                <a:latin typeface="Comic Sans MS"/>
                <a:cs typeface="Comic Sans MS"/>
              </a:rPr>
              <a:t>fericit  </a:t>
            </a:r>
            <a:r>
              <a:rPr sz="2800" dirty="0">
                <a:latin typeface="Comic Sans MS"/>
                <a:cs typeface="Comic Sans MS"/>
              </a:rPr>
              <a:t>pentru </a:t>
            </a:r>
            <a:r>
              <a:rPr sz="2800" spc="-5" dirty="0">
                <a:latin typeface="Comic Sans MS"/>
                <a:cs typeface="Comic Sans MS"/>
              </a:rPr>
              <a:t>că în sfârşit  </a:t>
            </a:r>
            <a:r>
              <a:rPr sz="2800" dirty="0">
                <a:latin typeface="Comic Sans MS"/>
                <a:cs typeface="Comic Sans MS"/>
              </a:rPr>
              <a:t>era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acasă.</a:t>
            </a:r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0842" y="2589276"/>
            <a:ext cx="3161665" cy="1118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200" spc="-5" dirty="0">
                <a:solidFill>
                  <a:srgbClr val="FFFFFF"/>
                </a:solidFill>
              </a:rPr>
              <a:t>Sfâ</a:t>
            </a:r>
            <a:r>
              <a:rPr sz="7200" spc="5" dirty="0">
                <a:solidFill>
                  <a:srgbClr val="FFFFFF"/>
                </a:solidFill>
              </a:rPr>
              <a:t>r</a:t>
            </a:r>
            <a:r>
              <a:rPr sz="7200" spc="-5" dirty="0">
                <a:solidFill>
                  <a:srgbClr val="FFFFFF"/>
                </a:solidFill>
                <a:latin typeface="Comic Sans MS"/>
                <a:cs typeface="Comic Sans MS"/>
              </a:rPr>
              <a:t>ş</a:t>
            </a:r>
            <a:r>
              <a:rPr sz="7200" spc="-10" dirty="0">
                <a:solidFill>
                  <a:srgbClr val="FFFFFF"/>
                </a:solidFill>
              </a:rPr>
              <a:t>it</a:t>
            </a:r>
            <a:endParaRPr sz="72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3"/>
            <a:ext cx="9144000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2570" y="193802"/>
            <a:ext cx="3451860" cy="5994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96570">
              <a:lnSpc>
                <a:spcPct val="100000"/>
              </a:lnSpc>
              <a:tabLst>
                <a:tab pos="1604645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Cei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doi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copii s-au  zbătut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înăuntrul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Rebe</a:t>
            </a:r>
            <a:r>
              <a:rPr sz="2800" spc="5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ă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Aceasta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s-a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rugat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la  </a:t>
            </a:r>
            <a:r>
              <a:rPr sz="2800" spc="-90" dirty="0">
                <a:solidFill>
                  <a:srgbClr val="FFFFFF"/>
                </a:solidFill>
                <a:latin typeface="Comic Sans MS"/>
                <a:cs typeface="Comic Sans MS"/>
              </a:rPr>
              <a:t>Dumnezeu˛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iar  Acesta i-a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spus  că cei</a:t>
            </a:r>
            <a:r>
              <a:rPr sz="28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doi</a:t>
            </a:r>
            <a:endParaRPr sz="2800" dirty="0">
              <a:latin typeface="Comic Sans MS"/>
              <a:cs typeface="Comic Sans MS"/>
            </a:endParaRPr>
          </a:p>
          <a:p>
            <a:pPr marL="12700" marR="928369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prunci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vor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conduce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două  naţiuni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-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iar</a:t>
            </a:r>
            <a:r>
              <a:rPr sz="28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cel</a:t>
            </a:r>
            <a:endParaRPr sz="2800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3091815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mai tânăr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dintre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ei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v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800" spc="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fi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800" spc="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cel</a:t>
            </a:r>
            <a:r>
              <a:rPr sz="28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mai</a:t>
            </a:r>
            <a:r>
              <a:rPr sz="28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bun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Şi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astfel cei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doi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prunci  au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venit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</a:t>
            </a:r>
            <a:r>
              <a:rPr sz="28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lume.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3"/>
            <a:ext cx="9144000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1045" y="193802"/>
            <a:ext cx="6967220" cy="2578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5687695" algn="l"/>
              </a:tabLst>
            </a:pPr>
            <a:r>
              <a:rPr sz="2800" dirty="0">
                <a:latin typeface="Comic Sans MS"/>
                <a:cs typeface="Comic Sans MS"/>
              </a:rPr>
              <a:t>Cei </a:t>
            </a:r>
            <a:r>
              <a:rPr sz="2800" spc="-5" dirty="0">
                <a:latin typeface="Comic Sans MS"/>
                <a:cs typeface="Comic Sans MS"/>
              </a:rPr>
              <a:t>doi </a:t>
            </a:r>
            <a:r>
              <a:rPr sz="2800" spc="-5" dirty="0" err="1">
                <a:latin typeface="Comic Sans MS"/>
                <a:cs typeface="Comic Sans MS"/>
              </a:rPr>
              <a:t>copilaşi</a:t>
            </a:r>
            <a:r>
              <a:rPr sz="2800" spc="-5" dirty="0">
                <a:latin typeface="Comic Sans MS"/>
                <a:cs typeface="Comic Sans MS"/>
              </a:rPr>
              <a:t> nu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semănau</a:t>
            </a:r>
            <a:r>
              <a:rPr sz="2800" spc="36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deloc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lang="ro-RO" sz="2800" spc="-5" dirty="0">
                <a:latin typeface="Times New Roman"/>
                <a:cs typeface="Times New Roman"/>
              </a:rPr>
              <a:t> </a:t>
            </a:r>
            <a:r>
              <a:rPr sz="2800" spc="-160" dirty="0">
                <a:latin typeface="Comic Sans MS"/>
                <a:cs typeface="Comic Sans MS"/>
              </a:rPr>
              <a:t>Esau˛  </a:t>
            </a:r>
            <a:r>
              <a:rPr sz="2800" dirty="0">
                <a:latin typeface="Comic Sans MS"/>
                <a:cs typeface="Comic Sans MS"/>
              </a:rPr>
              <a:t>primul </a:t>
            </a:r>
            <a:r>
              <a:rPr sz="2800" spc="-5" dirty="0">
                <a:latin typeface="Comic Sans MS"/>
                <a:cs typeface="Comic Sans MS"/>
              </a:rPr>
              <a:t>născut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devenit un vânător </a:t>
            </a:r>
            <a:r>
              <a:rPr sz="2800" spc="-105" dirty="0">
                <a:latin typeface="Comic Sans MS"/>
                <a:cs typeface="Comic Sans MS"/>
              </a:rPr>
              <a:t>iscusit˛  </a:t>
            </a:r>
            <a:r>
              <a:rPr sz="2800" spc="-5" dirty="0" err="1">
                <a:latin typeface="Comic Sans MS"/>
                <a:cs typeface="Comic Sans MS"/>
              </a:rPr>
              <a:t>iar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Iaco</a:t>
            </a:r>
            <a:r>
              <a:rPr lang="ro-RO" sz="2800" spc="-5" dirty="0">
                <a:latin typeface="Comic Sans MS"/>
                <a:cs typeface="Comic Sans MS"/>
              </a:rPr>
              <a:t>b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crescut ca un copil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fragil.</a:t>
            </a:r>
            <a:endParaRPr sz="2800" dirty="0">
              <a:latin typeface="Comic Sans MS"/>
              <a:cs typeface="Comic Sans MS"/>
            </a:endParaRPr>
          </a:p>
          <a:p>
            <a:pPr marL="12700" marR="1136650">
              <a:lnSpc>
                <a:spcPct val="100000"/>
              </a:lnSpc>
              <a:spcBef>
                <a:spcPts val="5"/>
              </a:spcBef>
            </a:pPr>
            <a:r>
              <a:rPr sz="2800" dirty="0" err="1">
                <a:latin typeface="Comic Sans MS"/>
                <a:cs typeface="Comic Sans MS"/>
              </a:rPr>
              <a:t>Tatăl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Isaac i-a arătat </a:t>
            </a:r>
            <a:r>
              <a:rPr sz="2800" dirty="0">
                <a:latin typeface="Comic Sans MS"/>
                <a:cs typeface="Comic Sans MS"/>
              </a:rPr>
              <a:t>mai </a:t>
            </a:r>
            <a:r>
              <a:rPr sz="2800" spc="-5" dirty="0">
                <a:latin typeface="Comic Sans MS"/>
                <a:cs typeface="Comic Sans MS"/>
              </a:rPr>
              <a:t>multă  dragoste </a:t>
            </a:r>
            <a:r>
              <a:rPr sz="2800" dirty="0">
                <a:latin typeface="Comic Sans MS"/>
                <a:cs typeface="Comic Sans MS"/>
              </a:rPr>
              <a:t>lui </a:t>
            </a:r>
            <a:r>
              <a:rPr sz="2800" spc="-160" dirty="0">
                <a:latin typeface="Comic Sans MS"/>
                <a:cs typeface="Comic Sans MS"/>
              </a:rPr>
              <a:t>Esau˛ </a:t>
            </a:r>
            <a:r>
              <a:rPr sz="2800" spc="-5" dirty="0">
                <a:latin typeface="Comic Sans MS"/>
                <a:cs typeface="Comic Sans MS"/>
              </a:rPr>
              <a:t>iar </a:t>
            </a:r>
            <a:r>
              <a:rPr sz="2800" dirty="0">
                <a:latin typeface="Comic Sans MS"/>
                <a:cs typeface="Comic Sans MS"/>
              </a:rPr>
              <a:t>mama </a:t>
            </a:r>
            <a:r>
              <a:rPr sz="2800" spc="-5" dirty="0">
                <a:latin typeface="Comic Sans MS"/>
                <a:cs typeface="Comic Sans MS"/>
              </a:rPr>
              <a:t>Rebeca  </a:t>
            </a:r>
            <a:r>
              <a:rPr sz="2800" dirty="0">
                <a:latin typeface="Comic Sans MS"/>
                <a:cs typeface="Comic Sans MS"/>
              </a:rPr>
              <a:t>mai </a:t>
            </a:r>
            <a:r>
              <a:rPr sz="2800" spc="-5" dirty="0">
                <a:latin typeface="Comic Sans MS"/>
                <a:cs typeface="Comic Sans MS"/>
              </a:rPr>
              <a:t>multă dragoste </a:t>
            </a:r>
            <a:r>
              <a:rPr sz="2800" dirty="0" err="1">
                <a:latin typeface="Comic Sans MS"/>
                <a:cs typeface="Comic Sans MS"/>
              </a:rPr>
              <a:t>lui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Iaco</a:t>
            </a:r>
            <a:r>
              <a:rPr lang="ro-RO" sz="2800" spc="-5" dirty="0">
                <a:latin typeface="Comic Sans MS"/>
                <a:cs typeface="Comic Sans MS"/>
              </a:rPr>
              <a:t>b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3"/>
            <a:ext cx="9144000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6963" y="170941"/>
            <a:ext cx="7228205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Într-una din </a:t>
            </a:r>
            <a:r>
              <a:rPr sz="2800" spc="-160" dirty="0">
                <a:solidFill>
                  <a:srgbClr val="FFFFFF"/>
                </a:solidFill>
                <a:latin typeface="Comic Sans MS"/>
                <a:cs typeface="Comic Sans MS"/>
              </a:rPr>
              <a:t>zile˛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lui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Esau i s-a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făcut</a:t>
            </a:r>
            <a:r>
              <a:rPr sz="2800" spc="1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foame.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64700" y="170941"/>
            <a:ext cx="1136650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„Dă-mi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7070" y="598423"/>
            <a:ext cx="8567420" cy="60324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  <a:tabLst>
                <a:tab pos="520890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mâncare"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i-a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spus </a:t>
            </a:r>
            <a:r>
              <a:rPr sz="2800" spc="5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lui</a:t>
            </a:r>
            <a:r>
              <a:rPr sz="2800" spc="3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Iaco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„Vinde-mi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ceea</a:t>
            </a:r>
            <a:r>
              <a:rPr sz="2800" spc="-10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ce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ţi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-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800" spc="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fos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800" spc="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ă</a:t>
            </a:r>
            <a:r>
              <a:rPr sz="2800" spc="5" dirty="0">
                <a:solidFill>
                  <a:srgbClr val="FFFFFF"/>
                </a:solidFill>
                <a:latin typeface="Comic Sans MS"/>
                <a:cs typeface="Comic Sans MS"/>
              </a:rPr>
              <a:t>gă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dui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800" spc="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la</a:t>
            </a:r>
            <a:r>
              <a:rPr sz="2800" spc="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naş</a:t>
            </a:r>
            <a:r>
              <a:rPr sz="2800" spc="-25" dirty="0">
                <a:solidFill>
                  <a:srgbClr val="FFFFFF"/>
                </a:solidFill>
                <a:latin typeface="Comic Sans MS"/>
                <a:cs typeface="Comic Sans MS"/>
              </a:rPr>
              <a:t>tere</a:t>
            </a:r>
            <a:r>
              <a:rPr sz="2800" spc="-15" dirty="0">
                <a:solidFill>
                  <a:srgbClr val="FFFFFF"/>
                </a:solidFill>
                <a:latin typeface="Comic Sans MS"/>
                <a:cs typeface="Comic Sans MS"/>
              </a:rPr>
              <a:t>"</a:t>
            </a:r>
            <a:r>
              <a:rPr sz="2800" spc="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o-RO" sz="2800" spc="145" dirty="0">
                <a:solidFill>
                  <a:srgbClr val="FFFFFF"/>
                </a:solidFill>
                <a:latin typeface="Times New Roman"/>
                <a:cs typeface="Times New Roman"/>
              </a:rPr>
              <a:t>i-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800" spc="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cerut</a:t>
            </a:r>
            <a:r>
              <a:rPr sz="2800" spc="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Iaco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b lui  </a:t>
            </a:r>
            <a:r>
              <a:rPr lang="ro-RO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Esau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Pentru</a:t>
            </a:r>
            <a:endParaRPr sz="2800" dirty="0">
              <a:latin typeface="Comic Sans MS"/>
              <a:cs typeface="Comic Sans MS"/>
            </a:endParaRPr>
          </a:p>
          <a:p>
            <a:pPr marL="5554345" marR="7620" indent="791210" algn="r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că pe</a:t>
            </a:r>
            <a:r>
              <a:rPr sz="28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Esau</a:t>
            </a:r>
            <a:r>
              <a:rPr sz="28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nu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l-a</a:t>
            </a:r>
            <a:r>
              <a:rPr sz="28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interesat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promisiunea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Domnului</a:t>
            </a:r>
            <a:r>
              <a:rPr sz="28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făcută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către</a:t>
            </a:r>
            <a:r>
              <a:rPr sz="28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primul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născut şi-a</a:t>
            </a:r>
            <a:r>
              <a:rPr sz="28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vândut</a:t>
            </a:r>
            <a:endParaRPr sz="2800" dirty="0">
              <a:latin typeface="Comic Sans MS"/>
              <a:cs typeface="Comic Sans MS"/>
            </a:endParaRPr>
          </a:p>
          <a:p>
            <a:pPr marL="5087620" marR="6985" indent="221615" algn="just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fratelui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făgăduinţa. 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Acum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Iaco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va fii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cel  care avea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să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conducă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familia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după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moartea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tatălui</a:t>
            </a:r>
            <a:r>
              <a:rPr sz="28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lor.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3"/>
            <a:ext cx="9144000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86688" y="180847"/>
            <a:ext cx="7727315" cy="172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4610" marR="5080" indent="-1312545" algn="r">
              <a:lnSpc>
                <a:spcPct val="100000"/>
              </a:lnSpc>
              <a:tabLst>
                <a:tab pos="2540635" algn="l"/>
                <a:tab pos="2872105" algn="l"/>
              </a:tabLst>
            </a:pPr>
            <a:r>
              <a:rPr sz="2800" dirty="0">
                <a:latin typeface="Comic Sans MS"/>
                <a:cs typeface="Comic Sans MS"/>
              </a:rPr>
              <a:t>Numai </a:t>
            </a:r>
            <a:r>
              <a:rPr sz="2800" spc="-5" dirty="0">
                <a:latin typeface="Comic Sans MS"/>
                <a:cs typeface="Comic Sans MS"/>
              </a:rPr>
              <a:t>că într-o noapte </a:t>
            </a:r>
            <a:r>
              <a:rPr sz="2800" dirty="0">
                <a:latin typeface="Comic Sans MS"/>
                <a:cs typeface="Comic Sans MS"/>
              </a:rPr>
              <a:t>Dumnezeu </a:t>
            </a:r>
            <a:r>
              <a:rPr sz="2800" spc="-5" dirty="0">
                <a:latin typeface="Comic Sans MS"/>
                <a:cs typeface="Comic Sans MS"/>
              </a:rPr>
              <a:t>i-a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vorbit</a:t>
            </a:r>
            <a:r>
              <a:rPr sz="2800" dirty="0">
                <a:latin typeface="Comic Sans MS"/>
                <a:cs typeface="Comic Sans MS"/>
              </a:rPr>
              <a:t> lui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Isaac.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„Eu sunt Dumnezeul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tatălui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195" dirty="0">
                <a:latin typeface="Comic Sans MS"/>
                <a:cs typeface="Comic Sans MS"/>
              </a:rPr>
              <a:t>tău˛ </a:t>
            </a:r>
            <a:r>
              <a:rPr sz="2800" spc="-1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Avraam.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Voi </a:t>
            </a:r>
            <a:r>
              <a:rPr sz="2800" spc="-5" dirty="0">
                <a:latin typeface="Comic Sans MS"/>
                <a:cs typeface="Comic Sans MS"/>
              </a:rPr>
              <a:t>fii </a:t>
            </a:r>
            <a:r>
              <a:rPr sz="2800" dirty="0">
                <a:latin typeface="Comic Sans MS"/>
                <a:cs typeface="Comic Sans MS"/>
              </a:rPr>
              <a:t>cu </a:t>
            </a:r>
            <a:r>
              <a:rPr sz="2800" spc="-5" dirty="0">
                <a:latin typeface="Comic Sans MS"/>
                <a:cs typeface="Comic Sans MS"/>
              </a:rPr>
              <a:t>tine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întotdeauna</a:t>
            </a:r>
            <a:endParaRPr sz="2800" dirty="0">
              <a:latin typeface="Comic Sans MS"/>
              <a:cs typeface="Comic Sans MS"/>
            </a:endParaRPr>
          </a:p>
          <a:p>
            <a:pPr marR="6985" algn="r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îţi </a:t>
            </a:r>
            <a:r>
              <a:rPr sz="2800" spc="-5" dirty="0">
                <a:latin typeface="Comic Sans MS"/>
                <a:cs typeface="Comic Sans MS"/>
              </a:rPr>
              <a:t>voi binecuvânta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descendenţii."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3"/>
            <a:ext cx="9144000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66469" y="180847"/>
            <a:ext cx="7947659" cy="2578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75" marR="5715" indent="-67310" algn="r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Isaac </a:t>
            </a:r>
            <a:r>
              <a:rPr sz="2800" dirty="0">
                <a:latin typeface="Comic Sans MS"/>
                <a:cs typeface="Comic Sans MS"/>
              </a:rPr>
              <a:t>a avut </a:t>
            </a:r>
            <a:r>
              <a:rPr sz="2800" spc="-5" dirty="0">
                <a:latin typeface="Comic Sans MS"/>
                <a:cs typeface="Comic Sans MS"/>
              </a:rPr>
              <a:t>întotdeauna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credinţă</a:t>
            </a:r>
            <a:r>
              <a:rPr sz="2800" dirty="0">
                <a:latin typeface="Comic Sans MS"/>
                <a:cs typeface="Comic Sans MS"/>
              </a:rPr>
              <a:t> nestrămutată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faţă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spc="-90" dirty="0">
                <a:latin typeface="Comic Sans MS"/>
                <a:cs typeface="Comic Sans MS"/>
              </a:rPr>
              <a:t>Dumnezeu˛ </a:t>
            </a:r>
            <a:r>
              <a:rPr sz="2800" spc="-5" dirty="0">
                <a:latin typeface="Comic Sans MS"/>
                <a:cs typeface="Comic Sans MS"/>
              </a:rPr>
              <a:t>în comparaţie </a:t>
            </a:r>
            <a:r>
              <a:rPr sz="2800" dirty="0">
                <a:latin typeface="Comic Sans MS"/>
                <a:cs typeface="Comic Sans MS"/>
              </a:rPr>
              <a:t>cu</a:t>
            </a:r>
            <a:r>
              <a:rPr sz="2800" spc="1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fratele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său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Esau care a </a:t>
            </a:r>
            <a:r>
              <a:rPr sz="2800" spc="-5" dirty="0">
                <a:latin typeface="Comic Sans MS"/>
                <a:cs typeface="Comic Sans MS"/>
              </a:rPr>
              <a:t>dus </a:t>
            </a:r>
            <a:r>
              <a:rPr sz="2800" dirty="0">
                <a:latin typeface="Comic Sans MS"/>
                <a:cs typeface="Comic Sans MS"/>
              </a:rPr>
              <a:t>o </a:t>
            </a:r>
            <a:r>
              <a:rPr sz="2800" spc="-5" dirty="0">
                <a:latin typeface="Comic Sans MS"/>
                <a:cs typeface="Comic Sans MS"/>
              </a:rPr>
              <a:t>viaţă plină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105" dirty="0">
                <a:latin typeface="Comic Sans MS"/>
                <a:cs typeface="Comic Sans MS"/>
              </a:rPr>
              <a:t>desfrâu˛ 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căsătorindu-se de doua </a:t>
            </a:r>
            <a:r>
              <a:rPr sz="2800" dirty="0">
                <a:latin typeface="Comic Sans MS"/>
                <a:cs typeface="Comic Sans MS"/>
              </a:rPr>
              <a:t>ori cu </a:t>
            </a:r>
            <a:r>
              <a:rPr sz="2800" spc="-5" dirty="0">
                <a:latin typeface="Comic Sans MS"/>
                <a:cs typeface="Comic Sans MS"/>
              </a:rPr>
              <a:t>femei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din</a:t>
            </a:r>
            <a:endParaRPr sz="2800" dirty="0">
              <a:latin typeface="Comic Sans MS"/>
              <a:cs typeface="Comic Sans MS"/>
            </a:endParaRPr>
          </a:p>
          <a:p>
            <a:pPr marR="6350" algn="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neamul </a:t>
            </a:r>
            <a:r>
              <a:rPr sz="2800" spc="-85" dirty="0">
                <a:latin typeface="Comic Sans MS"/>
                <a:cs typeface="Comic Sans MS"/>
              </a:rPr>
              <a:t>Hetiţilor˛ </a:t>
            </a:r>
            <a:r>
              <a:rPr sz="2800" dirty="0">
                <a:latin typeface="Comic Sans MS"/>
                <a:cs typeface="Comic Sans MS"/>
              </a:rPr>
              <a:t>oameni </a:t>
            </a:r>
            <a:r>
              <a:rPr sz="2800" spc="-5" dirty="0">
                <a:latin typeface="Comic Sans MS"/>
                <a:cs typeface="Comic Sans MS"/>
              </a:rPr>
              <a:t>cărora nu </a:t>
            </a:r>
            <a:r>
              <a:rPr sz="2800" dirty="0">
                <a:latin typeface="Comic Sans MS"/>
                <a:cs typeface="Comic Sans MS"/>
              </a:rPr>
              <a:t>le</a:t>
            </a:r>
            <a:r>
              <a:rPr sz="2800" spc="1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</a:t>
            </a:r>
            <a:r>
              <a:rPr lang="ro-RO" sz="2800" spc="-5" dirty="0">
                <a:latin typeface="Comic Sans MS"/>
                <a:cs typeface="Comic Sans MS"/>
              </a:rPr>
              <a:t>ă</a:t>
            </a:r>
            <a:r>
              <a:rPr sz="2800" spc="-5" dirty="0">
                <a:latin typeface="Comic Sans MS"/>
                <a:cs typeface="Comic Sans MS"/>
              </a:rPr>
              <a:t>s</a:t>
            </a:r>
            <a:r>
              <a:rPr lang="ro-RO" sz="2800" spc="-5" dirty="0">
                <a:latin typeface="Comic Sans MS"/>
                <a:cs typeface="Comic Sans MS"/>
              </a:rPr>
              <a:t>a</a:t>
            </a:r>
            <a:endParaRPr sz="2800" dirty="0">
              <a:latin typeface="Comic Sans MS"/>
              <a:cs typeface="Comic Sans MS"/>
            </a:endParaRPr>
          </a:p>
          <a:p>
            <a:pPr marR="5080" algn="r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Dumnezeu.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3"/>
            <a:ext cx="9144000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802166" y="164846"/>
            <a:ext cx="6187440" cy="4739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1574800" algn="r">
              <a:lnSpc>
                <a:spcPct val="100000"/>
              </a:lnSpc>
              <a:tabLst>
                <a:tab pos="2400300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Timpul 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trecut şi</a:t>
            </a:r>
            <a:r>
              <a:rPr sz="2800" spc="-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Isaac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îmbătrânit.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Într-o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zi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i-a</a:t>
            </a:r>
            <a:r>
              <a:rPr sz="28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spus</a:t>
            </a:r>
            <a:r>
              <a:rPr sz="28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fiului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Esau: „Adu-mi carne</a:t>
            </a:r>
            <a:r>
              <a:rPr sz="28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proaspătă</a:t>
            </a:r>
            <a:endParaRPr sz="2800" dirty="0">
              <a:latin typeface="Comic Sans MS"/>
              <a:cs typeface="Comic Sans MS"/>
            </a:endParaRPr>
          </a:p>
          <a:p>
            <a:pPr marL="154940" marR="5080" indent="812165" algn="r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te </a:t>
            </a:r>
            <a:r>
              <a:rPr sz="2800" spc="-200" dirty="0">
                <a:solidFill>
                  <a:srgbClr val="FFFFFF"/>
                </a:solidFill>
                <a:latin typeface="Comic Sans MS"/>
                <a:cs typeface="Comic Sans MS"/>
              </a:rPr>
              <a:t>rog˛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apoi te</a:t>
            </a:r>
            <a:r>
              <a:rPr sz="2800" spc="1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voi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binecuvânta".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Acesta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era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un lucru</a:t>
            </a:r>
            <a:r>
              <a:rPr sz="28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important</a:t>
            </a:r>
            <a:r>
              <a:rPr sz="28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aşa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că Esau s-a grăbit afară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să</a:t>
            </a:r>
            <a:r>
              <a:rPr sz="28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vâneze.</a:t>
            </a:r>
            <a:endParaRPr sz="2800" dirty="0">
              <a:latin typeface="Comic Sans MS"/>
              <a:cs typeface="Comic Sans MS"/>
            </a:endParaRPr>
          </a:p>
          <a:p>
            <a:pPr marL="12700" marR="5080" indent="142240" algn="r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Numai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că Rebeca i-a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auzit</a:t>
            </a:r>
            <a:r>
              <a:rPr sz="28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aceasta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vroia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ca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Iaco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să fie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cel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binecuvântat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 locul lui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Esau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aşa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cum a</a:t>
            </a:r>
            <a:r>
              <a:rPr sz="2800" spc="-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făgăduit</a:t>
            </a:r>
            <a:endParaRPr sz="2800" dirty="0">
              <a:latin typeface="Comic Sans MS"/>
              <a:cs typeface="Comic Sans MS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3"/>
            <a:ext cx="9144000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094223" y="189991"/>
            <a:ext cx="3569970" cy="5140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9065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Aşa că Rebeca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s-a  grăbit să gătească  mâncarea preferată  a lui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Isaac în timp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ce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Iaco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s-a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îmbrăcat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cu hainele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fratelui  său </a:t>
            </a:r>
            <a:r>
              <a:rPr sz="2800" spc="-160" dirty="0">
                <a:solidFill>
                  <a:srgbClr val="FFFFFF"/>
                </a:solidFill>
                <a:latin typeface="Comic Sans MS"/>
                <a:cs typeface="Comic Sans MS"/>
              </a:rPr>
              <a:t>Esau˛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punând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păr  şi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piele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</a:t>
            </a:r>
            <a:r>
              <a:rPr sz="28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animal</a:t>
            </a:r>
            <a:endParaRPr sz="2800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 gâtul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faţa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sa.  Vederea lui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Isaac</a:t>
            </a:r>
            <a:r>
              <a:rPr sz="28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era  </a:t>
            </a:r>
            <a:r>
              <a:rPr sz="2800" spc="-100" dirty="0">
                <a:solidFill>
                  <a:srgbClr val="FFFFFF"/>
                </a:solidFill>
                <a:latin typeface="Comic Sans MS"/>
                <a:cs typeface="Comic Sans MS"/>
              </a:rPr>
              <a:t>slăbită˛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poate puteau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să îl înşele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</a:t>
            </a:r>
            <a:r>
              <a:rPr sz="28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Isaac.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5FF6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562</Words>
  <Application>Microsoft Office PowerPoint</Application>
  <PresentationFormat>Expunere pe ecran (4:3)</PresentationFormat>
  <Paragraphs>63</Paragraphs>
  <Slides>21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21</vt:i4>
      </vt:variant>
    </vt:vector>
  </HeadingPairs>
  <TitlesOfParts>
    <vt:vector size="25" baseType="lpstr">
      <vt:lpstr>Calibri</vt:lpstr>
      <vt:lpstr>Comic Sans MS</vt:lpstr>
      <vt:lpstr>Times New Roman</vt:lpstr>
      <vt:lpstr>Office Theme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Sfârşit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cp:lastModifiedBy>iacob andrei</cp:lastModifiedBy>
  <cp:revision>8</cp:revision>
  <dcterms:created xsi:type="dcterms:W3CDTF">2016-01-17T13:24:52Z</dcterms:created>
  <dcterms:modified xsi:type="dcterms:W3CDTF">2017-11-11T16:49:13Z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2002-10-26T00:00:00Z</vt:filetime>
  </property>
  <property fmtid="{D5CDD505-2E9C-101B-9397-08002B2CF9AE}" pid="3" name="Creator">
    <vt:lpwstr>ADOBEPS4.DRV Version 4.24</vt:lpwstr>
  </property>
  <property fmtid="{D5CDD505-2E9C-101B-9397-08002B2CF9AE}" pid="4" name="LastSaved">
    <vt:filetime>2016-01-17T00:00:00Z</vt:filetime>
  </property>
</Properties>
</file>