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56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5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025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319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244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317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469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06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45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607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270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495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5FDF-DAC3-4FD3-AE3C-8E0ED4165454}" type="datetimeFigureOut">
              <a:rPr lang="ro-RO" smtClean="0"/>
              <a:t>28.11.2015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CD15-CF94-449E-8B66-F4CC56926E6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00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901876" y="465137"/>
            <a:ext cx="50818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Adventul</a:t>
            </a:r>
            <a:endParaRPr lang="ro-RO" sz="115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83" y="193964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2" y="1993964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gallery.yopriceville.com/var/albums/Free-Clipart-Pictures/Angels-PNG/Cute_Christmas_Angel_Free_PNG_Clipart_Picture.png?m=137142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4" descr="http://gallery.yopriceville.com/var/albums/Free-Clipart-Pictures/Angels-PNG/Cute_Christmas_Angel_Free_PNG_Clipart_Picture.png?m=1371420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6" descr="http://gallery.yopriceville.com/var/albums/Free-Clipart-Pictures/Angels-PNG/Cute_Christmas_Angel_Free_PNG_Clipart_Picture.png?m=1371420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8" descr="http://gallery.yopriceville.com/var/albums/Free-Clipart-Pictures/Angels-PNG/Cute_Christmas_Angel_Free_PNG_Clipart_Picture.png?m=137142000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" name="I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2" y="7937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/>
          <p:nvPr/>
        </p:nvSpPr>
        <p:spPr>
          <a:xfrm>
            <a:off x="387927" y="166255"/>
            <a:ext cx="67325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 </a:t>
            </a: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 culoarea MOV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simbolul </a:t>
            </a:r>
            <a:r>
              <a:rPr lang="ro-RO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asteptării</a:t>
            </a: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Rettangolo 2"/>
          <p:cNvSpPr/>
          <p:nvPr/>
        </p:nvSpPr>
        <p:spPr>
          <a:xfrm>
            <a:off x="6843713" y="3065318"/>
            <a:ext cx="550068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Din acest motiv, ornata, haina preotului in timpul adventului este Mov.</a:t>
            </a:r>
            <a:endParaRPr lang="it-IT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CasellaDiTesto 3"/>
          <p:cNvSpPr txBox="1"/>
          <p:nvPr/>
        </p:nvSpPr>
        <p:spPr>
          <a:xfrm>
            <a:off x="387927" y="4452505"/>
            <a:ext cx="67325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 schimba, de asemenea si celebrarea Sf. Liturghii</a:t>
            </a:r>
            <a:r>
              <a:rPr lang="it-IT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</a:t>
            </a:r>
            <a:r>
              <a:rPr 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nu se mai recita GLORIA,</a:t>
            </a:r>
            <a:r>
              <a:rPr lang="it-IT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care se va recita din nou in noaptea de Crăciun.</a:t>
            </a:r>
            <a:endParaRPr lang="it-IT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1" y="166255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.aquinasandmore.com/images/items/traditional-semi-gothic-chasuble-24375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80" y="1452919"/>
            <a:ext cx="4080183" cy="29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235157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78389" y="486209"/>
            <a:ext cx="464800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La </a:t>
            </a:r>
            <a:r>
              <a:rPr lang="ro-RO" altLang="ro-RO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sfârsitul</a:t>
            </a:r>
            <a:r>
              <a:rPr lang="ro-RO" alt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Adventului</a:t>
            </a:r>
            <a:r>
              <a:rPr lang="it-IT" alt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o-RO" alt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mai exact de pe 16 pana pe 24 decembrie se recita </a:t>
            </a:r>
            <a:r>
              <a:rPr lang="ro-RO" altLang="ro-RO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novena</a:t>
            </a:r>
            <a:r>
              <a:rPr lang="ro-RO" altLang="ro-RO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de Crăciun. </a:t>
            </a:r>
            <a:endParaRPr lang="it-IT" altLang="ro-R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www.stmichaelucc.org/uploads/1/8/4/6/18464324/350095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68" y="3964084"/>
            <a:ext cx="4511622" cy="2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jD4JQgIcCPA/UM8G9RE5rfI/AAAAAAAAEaY/BJ72t78IHXQ/s640/Craciun+fericit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29" y="671704"/>
            <a:ext cx="3308062" cy="36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65" y="-124691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0" y="4655127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5" y="3835354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7818" y="124691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3-a duminica de Advent se mai </a:t>
            </a:r>
            <a:r>
              <a:rPr lang="ro-RO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numeste</a:t>
            </a: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si duminica 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“Gaudete”</a:t>
            </a:r>
            <a:r>
              <a:rPr lang="ro-RO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sau duminica bucuriei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r>
              <a:rPr lang="it-IT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it-IT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817417" y="4730274"/>
            <a:ext cx="9286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Este numita </a:t>
            </a:r>
            <a:r>
              <a:rPr lang="ro-RO" altLang="ro-RO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asa</a:t>
            </a:r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deoarece </a:t>
            </a:r>
            <a:r>
              <a:rPr lang="ro-RO" altLang="ro-RO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reprezinta</a:t>
            </a:r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altLang="ro-RO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jumatatea</a:t>
            </a:r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parcursului acestui timp de </a:t>
            </a:r>
            <a:r>
              <a:rPr lang="ro-RO" altLang="ro-RO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pregatire</a:t>
            </a:r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si </a:t>
            </a:r>
            <a:r>
              <a:rPr lang="ro-RO" altLang="ro-RO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indeamna</a:t>
            </a:r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la bucuria marelui eveniment al </a:t>
            </a:r>
            <a:r>
              <a:rPr lang="ro-RO" altLang="ro-RO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nasterii</a:t>
            </a:r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it-IT" altLang="ro-RO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9351818" y="2952749"/>
            <a:ext cx="2857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ro-RO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Ornata, haina preotului, poate fi schimbata din mov in roz</a:t>
            </a:r>
            <a:endParaRPr lang="it-IT" altLang="ro-RO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Freccia a destra 4"/>
          <p:cNvSpPr/>
          <p:nvPr/>
        </p:nvSpPr>
        <p:spPr>
          <a:xfrm rot="1412663">
            <a:off x="4029390" y="2443375"/>
            <a:ext cx="2000250" cy="785813"/>
          </a:xfrm>
          <a:prstGeom prst="rightArrow">
            <a:avLst>
              <a:gd name="adj1" fmla="val 23744"/>
              <a:gd name="adj2" fmla="val 802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17" y="124691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wattsandco.com/catalog/product/cache/1/image/9df78eab33525d08d6e5fb8d27136e95/2/9/2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07" y="1397759"/>
            <a:ext cx="2944713" cy="32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mmadifelisi.com/CmsData/Immagini%20di%20Michele/casule%20rosa/65-00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01" y="1445943"/>
            <a:ext cx="2035520" cy="33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3" y="3006287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610" y="0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554182" y="595200"/>
            <a:ext cx="42643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Un </a:t>
            </a:r>
          </a:p>
          <a:p>
            <a:r>
              <a:rPr lang="ro-RO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Advent </a:t>
            </a:r>
          </a:p>
          <a:p>
            <a:r>
              <a:rPr lang="ro-RO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Binecuvântat</a:t>
            </a:r>
            <a:endParaRPr lang="ro-RO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4371791" y="1338335"/>
            <a:ext cx="2914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Multumesc</a:t>
            </a:r>
            <a:endParaRPr lang="ro-RO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95" y="115427"/>
            <a:ext cx="1901876" cy="1830161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8151" y="115427"/>
            <a:ext cx="2047622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72390" y="334973"/>
            <a:ext cx="11457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Adventul</a:t>
            </a:r>
            <a:r>
              <a:rPr lang="ro-RO" alt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alt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este </a:t>
            </a:r>
            <a:r>
              <a:rPr lang="ro-RO" alt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perioada de 4 </a:t>
            </a:r>
            <a:r>
              <a:rPr lang="ro-RO" alt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săptămâni </a:t>
            </a:r>
            <a:r>
              <a:rPr lang="ro-RO" alt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care preceda </a:t>
            </a:r>
            <a:r>
              <a:rPr lang="ro-RO" alt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Crăciunul.</a:t>
            </a:r>
            <a:endParaRPr lang="it-IT" alt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https://tutorfidelis.files.wordpress.com/2009/11/josephandmarytraveltobethle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94" y="1327252"/>
            <a:ext cx="6328352" cy="42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/>
          <p:cNvSpPr/>
          <p:nvPr/>
        </p:nvSpPr>
        <p:spPr>
          <a:xfrm>
            <a:off x="415636" y="5821129"/>
            <a:ext cx="11245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 obicei aceasta perioada începe la </a:t>
            </a:r>
            <a:r>
              <a:rPr lang="ro-RO" altLang="ro-RO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sfârsitul</a:t>
            </a:r>
            <a:r>
              <a:rPr lang="ro-RO" altLang="ro-RO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lunii Noiembrie.</a:t>
            </a:r>
            <a:endParaRPr lang="it-IT" altLang="ro-R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9" y="1631994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6798" y="1042859"/>
            <a:ext cx="1933302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35527" y="374073"/>
            <a:ext cx="5223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Azi este prima Duminica din acest advent, fiind in </a:t>
            </a:r>
            <a:r>
              <a:rPr lang="ro-RO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acelasi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timp si 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începutul 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Noului an liturgic.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webneel.com/wallpaper/sites/default/files/images/12-2013/13-new-year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2" y="2424545"/>
            <a:ext cx="5224609" cy="39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83" y="193964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3992108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665018" y="4807527"/>
            <a:ext cx="10598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ro-RO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Adventul face parte din ciclul sărbătorilor de </a:t>
            </a:r>
            <a:r>
              <a:rPr lang="ro-RO" altLang="ro-RO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iarnă</a:t>
            </a:r>
            <a:r>
              <a:rPr lang="it-IT" altLang="ro-RO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altLang="ro-RO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 este o </a:t>
            </a:r>
            <a:r>
              <a:rPr lang="ro-RO" altLang="ro-RO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perioadă </a:t>
            </a:r>
            <a:r>
              <a:rPr lang="ro-RO" altLang="ro-RO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 </a:t>
            </a:r>
            <a:r>
              <a:rPr lang="ro-RO" altLang="ro-RO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pregătire </a:t>
            </a:r>
            <a:r>
              <a:rPr lang="ro-RO" altLang="ro-RO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pentru </a:t>
            </a:r>
            <a:r>
              <a:rPr lang="ro-RO" altLang="ro-RO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Crăciun.</a:t>
            </a:r>
            <a:endParaRPr lang="it-IT" altLang="ro-RO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www.stmargaretsepiscopalva.org/Customer-Content/stmargaretsepiscopalva/CMS/images/Advent_Cand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69732"/>
            <a:ext cx="4692858" cy="30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ewtn.com/devotionals/Advent/kids300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66" y="291205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0" y="164313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8" y="2814059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942110" y="249382"/>
            <a:ext cx="11249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ro-RO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Crestinii</a:t>
            </a:r>
            <a:r>
              <a:rPr lang="ro-RO" alt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alt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 </a:t>
            </a:r>
            <a:r>
              <a:rPr lang="ro-RO" alt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pregătesc </a:t>
            </a:r>
            <a:r>
              <a:rPr lang="ro-RO" alt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 timpul Adventului pentru </a:t>
            </a:r>
            <a:r>
              <a:rPr lang="ro-RO" alt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Crăciun </a:t>
            </a:r>
            <a:r>
              <a:rPr lang="ro-RO" alt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cu post si </a:t>
            </a:r>
            <a:r>
              <a:rPr lang="ro-RO" alt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rugăciune</a:t>
            </a:r>
            <a:r>
              <a:rPr lang="it-IT" alt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it-IT" altLang="ro-RO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www.projectinspired.com/wp-content/uploads/praying-baby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2186351"/>
            <a:ext cx="4000265" cy="26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christianpost.com/full/63766/children-p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6" y="2733999"/>
            <a:ext cx="3118688" cy="36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54" y="843551"/>
            <a:ext cx="2087153" cy="13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411503"/>
            <a:ext cx="1941151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60375" y="506702"/>
            <a:ext cx="5708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De-a lungul acestor 4 </a:t>
            </a:r>
            <a:r>
              <a:rPr lang="ro-RO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saptamani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are loc si o </a:t>
            </a:r>
            <a:r>
              <a:rPr lang="ro-R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sărbătoare </a:t>
            </a:r>
            <a:r>
              <a:rPr lang="ro-R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dedicata Sfintei Fecioare Maria</a:t>
            </a:r>
            <a:r>
              <a:rPr lang="ro-RO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endParaRPr lang="it-IT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911526" y="5668878"/>
            <a:ext cx="10556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Este </a:t>
            </a:r>
            <a:r>
              <a:rPr lang="ro-RO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sărbătoarea Neprihănitei Zămisliri, </a:t>
            </a:r>
            <a:r>
              <a:rPr lang="ro-RO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 8 </a:t>
            </a:r>
            <a:r>
              <a:rPr lang="ro-RO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Decembrie</a:t>
            </a:r>
            <a:r>
              <a:rPr lang="ro-RO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endParaRPr lang="it-I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AutoShape 2" descr="http://osst-abbey.org/yahoo_site_admin/assets/images/Picture_3_%E2%80%93_Holy_Mary_Mother_of_God.10153733_st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148" name="Picture 4" descr="http://osst-abbey.org/yahoo_site_admin/assets/images/Picture_3_%E2%80%93_Holy_Mary_Mother_of_God.10153733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83" y="885734"/>
            <a:ext cx="3796146" cy="478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364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8867" y="200035"/>
            <a:ext cx="1956649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193242" y="151180"/>
            <a:ext cx="609600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Adventul este o perioada in care ne </a:t>
            </a:r>
            <a:r>
              <a:rPr 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pregătim </a:t>
            </a:r>
            <a:r>
              <a:rPr 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pentru venirea pruncului Isus.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://filestore.wildrosestudio.co.uk/products/650px/cl274-baby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5" y="2487888"/>
            <a:ext cx="4475018" cy="3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redithannemillerdotcom.files.wordpress.com/2013/12/baby-jesus-blue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4064472"/>
            <a:ext cx="3310516" cy="23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83" y="193964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07" y="3424027"/>
            <a:ext cx="1923487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74074" y="307217"/>
            <a:ext cx="54448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Ioan </a:t>
            </a:r>
            <a:r>
              <a:rPr 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Botezătorul </a:t>
            </a:r>
            <a:r>
              <a:rPr 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fost cel care a </a:t>
            </a:r>
            <a:r>
              <a:rPr lang="ro-RO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anuntat</a:t>
            </a:r>
            <a:r>
              <a:rPr 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venirea lui Isus</a:t>
            </a:r>
            <a:r>
              <a:rPr lang="it-I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o-RO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botezând </a:t>
            </a:r>
            <a:r>
              <a:rPr lang="ro-R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oamenii in numele Lui.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www.philipharland.com/Blog/uploaded_images/Joachim%20PATENIER%20The%20Baptism%20of%20Christ%20(1515)%20Kunsthistorisches%20Museum,%20Vi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2745637"/>
            <a:ext cx="4779818" cy="37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46" y="0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0" y="164691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675930" y="182480"/>
            <a:ext cx="6896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SIMBOLURILE ADVENTULUI</a:t>
            </a:r>
            <a:r>
              <a:rPr lang="it-IT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4" name="Dreptunghi 3"/>
          <p:cNvSpPr/>
          <p:nvPr/>
        </p:nvSpPr>
        <p:spPr>
          <a:xfrm>
            <a:off x="6609772" y="4967829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</a:t>
            </a:r>
            <a:r>
              <a:rPr lang="ro-RO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COROANA DE ADVENT</a:t>
            </a:r>
            <a:r>
              <a:rPr lang="it-I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</a:t>
            </a:r>
          </a:p>
        </p:txBody>
      </p:sp>
      <p:sp>
        <p:nvSpPr>
          <p:cNvPr id="5" name="Dreptunghi 4"/>
          <p:cNvSpPr/>
          <p:nvPr/>
        </p:nvSpPr>
        <p:spPr>
          <a:xfrm>
            <a:off x="2207463" y="1318551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LUMANAREA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 </a:t>
            </a:r>
          </a:p>
        </p:txBody>
      </p:sp>
      <p:pic>
        <p:nvPicPr>
          <p:cNvPr id="2050" name="Picture 2" descr="http://www.lumanarigb.ro/static/2014/08/Lumanare-decorativa-cu-stelu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0" y="2133600"/>
            <a:ext cx="3399290" cy="22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/candle_PNG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42" y="164882"/>
            <a:ext cx="2797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50" y="2777263"/>
            <a:ext cx="1901876" cy="1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257</Words>
  <Application>Microsoft Office PowerPoint</Application>
  <PresentationFormat>Ecran lat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40</cp:revision>
  <dcterms:created xsi:type="dcterms:W3CDTF">2015-11-28T19:41:35Z</dcterms:created>
  <dcterms:modified xsi:type="dcterms:W3CDTF">2015-11-28T21:23:41Z</dcterms:modified>
</cp:coreProperties>
</file>