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618C-AD9D-4E7E-B717-C20CBC04EBC3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1EB0-1A40-46F2-866B-6FBFC7697C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640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204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195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241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607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3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502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318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70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80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095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47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7490-5D30-4922-9B8B-CBF9E636C99F}" type="datetimeFigureOut">
              <a:rPr lang="ro-RO" smtClean="0"/>
              <a:t>28.10.2015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7D71-EE19-4B1B-9075-8E3AF6E9FA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62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2972720" y="289696"/>
            <a:ext cx="5420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8800" dirty="0" smtClean="0">
                <a:latin typeface="Monotype Corsiva" panose="03010101010201010101" pitchFamily="66" charset="0"/>
              </a:rPr>
              <a:t>Despre îngeri</a:t>
            </a:r>
            <a:endParaRPr lang="ro-RO" sz="8800" dirty="0"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ngels-angelology.com/wp-content/uploads/2012/02/mic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6" y="1909491"/>
            <a:ext cx="5155633" cy="38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10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090118" y="1473808"/>
            <a:ext cx="5669281" cy="283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4400" b="1" dirty="0">
                <a:latin typeface="Monotype Corsiva" panose="03010101010201010101" pitchFamily="66" charset="0"/>
              </a:rPr>
              <a:t>Ori de câte </a:t>
            </a:r>
            <a:r>
              <a:rPr lang="ro-RO" sz="4400" b="1" dirty="0" smtClean="0">
                <a:latin typeface="Monotype Corsiva" panose="03010101010201010101" pitchFamily="66" charset="0"/>
              </a:rPr>
              <a:t>ori suntem </a:t>
            </a:r>
            <a:r>
              <a:rPr lang="ro-RO" sz="4400" b="1" dirty="0">
                <a:latin typeface="Monotype Corsiva" panose="03010101010201010101" pitchFamily="66" charset="0"/>
              </a:rPr>
              <a:t>în </a:t>
            </a:r>
            <a:r>
              <a:rPr lang="ro-RO" sz="4400" b="1" dirty="0" smtClean="0">
                <a:latin typeface="Monotype Corsiva" panose="03010101010201010101" pitchFamily="66" charset="0"/>
              </a:rPr>
              <a:t>pericol el </a:t>
            </a:r>
            <a:r>
              <a:rPr lang="ro-RO" sz="4400" b="1" dirty="0">
                <a:latin typeface="Monotype Corsiva" panose="03010101010201010101" pitchFamily="66" charset="0"/>
              </a:rPr>
              <a:t>ne </a:t>
            </a:r>
            <a:r>
              <a:rPr lang="ro-RO" sz="4400" b="1" dirty="0" smtClean="0">
                <a:latin typeface="Monotype Corsiva" panose="03010101010201010101" pitchFamily="66" charset="0"/>
              </a:rPr>
              <a:t>ajută, </a:t>
            </a:r>
            <a:r>
              <a:rPr lang="ro-RO" sz="4400" b="1" dirty="0" err="1" smtClean="0">
                <a:latin typeface="Monotype Corsiva" panose="03010101010201010101" pitchFamily="66" charset="0"/>
              </a:rPr>
              <a:t>îndemându</a:t>
            </a:r>
            <a:r>
              <a:rPr lang="ro-RO" sz="4400" b="1" dirty="0" smtClean="0">
                <a:latin typeface="Monotype Corsiva" panose="03010101010201010101" pitchFamily="66" charset="0"/>
              </a:rPr>
              <a:t>-ne mereu să </a:t>
            </a:r>
            <a:r>
              <a:rPr lang="ro-RO" sz="4400" b="1" dirty="0">
                <a:latin typeface="Monotype Corsiva" panose="03010101010201010101" pitchFamily="66" charset="0"/>
              </a:rPr>
              <a:t>facem binele.</a:t>
            </a:r>
          </a:p>
        </p:txBody>
      </p:sp>
      <p:pic>
        <p:nvPicPr>
          <p:cNvPr id="4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9" y="3848099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frontiernowimages.com/images/Youth%20Guardian%20Angels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0" y="1016270"/>
            <a:ext cx="3077107" cy="45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44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2939143" y="34689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4800" b="1" dirty="0">
                <a:latin typeface="Monotype Corsiva" panose="03010101010201010101" pitchFamily="66" charset="0"/>
              </a:rPr>
              <a:t>În ceasul </a:t>
            </a:r>
            <a:r>
              <a:rPr lang="ro-RO" sz="4800" b="1" dirty="0" err="1" smtClean="0">
                <a:latin typeface="Monotype Corsiva" panose="03010101010201010101" pitchFamily="66" charset="0"/>
              </a:rPr>
              <a:t>morţii</a:t>
            </a:r>
            <a:r>
              <a:rPr lang="ro-RO" sz="4800" b="1" dirty="0" smtClean="0">
                <a:latin typeface="Monotype Corsiva" panose="03010101010201010101" pitchFamily="66" charset="0"/>
              </a:rPr>
              <a:t> ei </a:t>
            </a:r>
            <a:r>
              <a:rPr lang="ro-RO" sz="4800" b="1" dirty="0">
                <a:latin typeface="Monotype Corsiva" panose="03010101010201010101" pitchFamily="66" charset="0"/>
              </a:rPr>
              <a:t>ne vor </a:t>
            </a:r>
            <a:r>
              <a:rPr lang="ro-RO" sz="4800" b="1" dirty="0" smtClean="0">
                <a:latin typeface="Monotype Corsiva" panose="03010101010201010101" pitchFamily="66" charset="0"/>
              </a:rPr>
              <a:t>conduce sufletul </a:t>
            </a:r>
            <a:r>
              <a:rPr lang="ro-RO" sz="4800" b="1" dirty="0">
                <a:latin typeface="Monotype Corsiva" panose="03010101010201010101" pitchFamily="66" charset="0"/>
              </a:rPr>
              <a:t>în </a:t>
            </a:r>
            <a:r>
              <a:rPr lang="ro-RO" sz="4800" b="1" dirty="0" err="1">
                <a:latin typeface="Monotype Corsiva" panose="03010101010201010101" pitchFamily="66" charset="0"/>
              </a:rPr>
              <a:t>faţa</a:t>
            </a:r>
            <a:r>
              <a:rPr lang="ro-RO" sz="4800" b="1" dirty="0">
                <a:latin typeface="Monotype Corsiva" panose="03010101010201010101" pitchFamily="66" charset="0"/>
              </a:rPr>
              <a:t> </a:t>
            </a:r>
            <a:r>
              <a:rPr lang="ro-RO" sz="4800" b="1" dirty="0" smtClean="0">
                <a:latin typeface="Monotype Corsiva" panose="03010101010201010101" pitchFamily="66" charset="0"/>
              </a:rPr>
              <a:t>lui Dumnezeu</a:t>
            </a:r>
            <a:r>
              <a:rPr lang="ro-RO" sz="4800" b="1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nger.files.wordpress.com/2011/07/an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5" y="1858600"/>
            <a:ext cx="2783568" cy="39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8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989388" y="68112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4400" b="1" dirty="0">
                <a:latin typeface="Monotype Corsiva" panose="03010101010201010101" pitchFamily="66" charset="0"/>
              </a:rPr>
              <a:t>Unii îngeri fac </a:t>
            </a:r>
            <a:r>
              <a:rPr lang="ro-RO" sz="4400" b="1" dirty="0" smtClean="0">
                <a:latin typeface="Monotype Corsiva" panose="03010101010201010101" pitchFamily="66" charset="0"/>
              </a:rPr>
              <a:t>cunoscute oamenilor mesajele lui </a:t>
            </a:r>
            <a:r>
              <a:rPr lang="ro-RO" sz="4400" b="1" dirty="0">
                <a:latin typeface="Monotype Corsiva" panose="03010101010201010101" pitchFamily="66" charset="0"/>
              </a:rPr>
              <a:t>Dumnezeu.</a:t>
            </a:r>
          </a:p>
        </p:txBody>
      </p:sp>
      <p:pic>
        <p:nvPicPr>
          <p:cNvPr id="4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60" y="3848099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netimes.com/media/uploads/gabrie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35" y="1194290"/>
            <a:ext cx="20478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holyrosarysite.com/wp-content/uploads/2012/12/Annuncia19.jpeg"/>
          <p:cNvSpPr>
            <a:spLocks noChangeAspect="1" noChangeArrowheads="1"/>
          </p:cNvSpPr>
          <p:nvPr/>
        </p:nvSpPr>
        <p:spPr bwMode="auto">
          <a:xfrm>
            <a:off x="-1733057" y="3374928"/>
            <a:ext cx="181752" cy="1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152" name="Picture 8" descr="http://holyrosarysite.com/wp-content/uploads/2012/12/Annuncia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05" y="3244188"/>
            <a:ext cx="2651715" cy="32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66924" y="1395122"/>
            <a:ext cx="3992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4000" b="1" dirty="0">
                <a:latin typeface="Monotype Corsiva" panose="03010101010201010101" pitchFamily="66" charset="0"/>
              </a:rPr>
              <a:t>Noi </a:t>
            </a:r>
            <a:r>
              <a:rPr lang="ro-RO" sz="4000" b="1" dirty="0" err="1">
                <a:latin typeface="Monotype Corsiva" panose="03010101010201010101" pitchFamily="66" charset="0"/>
              </a:rPr>
              <a:t>toţi</a:t>
            </a:r>
            <a:r>
              <a:rPr lang="ro-RO" sz="4000" b="1" dirty="0">
                <a:latin typeface="Monotype Corsiva" panose="03010101010201010101" pitchFamily="66" charset="0"/>
              </a:rPr>
              <a:t> </a:t>
            </a:r>
            <a:r>
              <a:rPr lang="ro-RO" sz="4000" b="1" dirty="0" smtClean="0">
                <a:latin typeface="Monotype Corsiva" panose="03010101010201010101" pitchFamily="66" charset="0"/>
              </a:rPr>
              <a:t>trebuie să </a:t>
            </a:r>
            <a:r>
              <a:rPr lang="ro-RO" sz="4000" b="1" dirty="0">
                <a:latin typeface="Monotype Corsiva" panose="03010101010201010101" pitchFamily="66" charset="0"/>
              </a:rPr>
              <a:t>ne rugăm </a:t>
            </a:r>
            <a:r>
              <a:rPr lang="ro-RO" sz="4000" b="1" dirty="0" smtClean="0">
                <a:latin typeface="Monotype Corsiva" panose="03010101010201010101" pitchFamily="66" charset="0"/>
              </a:rPr>
              <a:t>mereu îngerului </a:t>
            </a:r>
            <a:r>
              <a:rPr lang="ro-RO" sz="4000" b="1" dirty="0">
                <a:latin typeface="Monotype Corsiva" panose="03010101010201010101" pitchFamily="66" charset="0"/>
              </a:rPr>
              <a:t>nostru </a:t>
            </a:r>
            <a:r>
              <a:rPr lang="ro-RO" sz="4000" b="1" dirty="0" smtClean="0">
                <a:latin typeface="Monotype Corsiva" panose="03010101010201010101" pitchFamily="66" charset="0"/>
              </a:rPr>
              <a:t>păzitor, ascultând </a:t>
            </a:r>
            <a:r>
              <a:rPr lang="ro-RO" sz="4000" b="1" dirty="0">
                <a:latin typeface="Monotype Corsiva" panose="03010101010201010101" pitchFamily="66" charset="0"/>
              </a:rPr>
              <a:t>de glasul </a:t>
            </a:r>
            <a:r>
              <a:rPr lang="ro-RO" sz="4000" b="1" dirty="0" smtClean="0">
                <a:latin typeface="Monotype Corsiva" panose="03010101010201010101" pitchFamily="66" charset="0"/>
              </a:rPr>
              <a:t>lui </a:t>
            </a:r>
            <a:r>
              <a:rPr lang="ro-RO" sz="4000" b="1" dirty="0" err="1" smtClean="0">
                <a:latin typeface="Monotype Corsiva" panose="03010101010201010101" pitchFamily="66" charset="0"/>
              </a:rPr>
              <a:t>şi</a:t>
            </a:r>
            <a:r>
              <a:rPr lang="ro-RO" sz="4000" b="1" dirty="0" smtClean="0">
                <a:latin typeface="Monotype Corsiva" panose="03010101010201010101" pitchFamily="66" charset="0"/>
              </a:rPr>
              <a:t> </a:t>
            </a:r>
            <a:r>
              <a:rPr lang="ro-RO" sz="4000" b="1" dirty="0" err="1" smtClean="0">
                <a:latin typeface="Monotype Corsiva" panose="03010101010201010101" pitchFamily="66" charset="0"/>
              </a:rPr>
              <a:t>mulţumindu</a:t>
            </a:r>
            <a:r>
              <a:rPr lang="ro-RO" sz="4000" b="1" dirty="0" smtClean="0">
                <a:latin typeface="Monotype Corsiva" panose="03010101010201010101" pitchFamily="66" charset="0"/>
              </a:rPr>
              <a:t>-i că </a:t>
            </a:r>
            <a:r>
              <a:rPr lang="ro-RO" sz="4000" b="1" dirty="0">
                <a:latin typeface="Monotype Corsiva" panose="03010101010201010101" pitchFamily="66" charset="0"/>
              </a:rPr>
              <a:t>are grijă de noi.</a:t>
            </a: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6/65/Franceschini,_Marcantonio_-_The_Guardian_Angel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20" y="586688"/>
            <a:ext cx="2930617" cy="38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9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240971" y="322644"/>
            <a:ext cx="8060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altLang="ro-RO" sz="3200" b="1" dirty="0">
                <a:latin typeface="Monotype Corsiva" panose="03010101010201010101" pitchFamily="66" charset="0"/>
              </a:rPr>
              <a:t>Îngere al lui 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Dumnezeu care </a:t>
            </a:r>
            <a:r>
              <a:rPr lang="ro-RO" altLang="ro-RO" sz="3200" b="1" dirty="0" err="1">
                <a:latin typeface="Monotype Corsiva" panose="03010101010201010101" pitchFamily="66" charset="0"/>
              </a:rPr>
              <a:t>eşti</a:t>
            </a:r>
            <a:r>
              <a:rPr lang="ro-RO" altLang="ro-RO" sz="3200" b="1" dirty="0">
                <a:latin typeface="Monotype Corsiva" panose="03010101010201010101" pitchFamily="66" charset="0"/>
              </a:rPr>
              <a:t> păzitorul 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meu luminează-mă astăzi (în </a:t>
            </a:r>
            <a:r>
              <a:rPr lang="ro-RO" altLang="ro-RO" sz="3200" b="1" dirty="0">
                <a:latin typeface="Monotype Corsiva" panose="03010101010201010101" pitchFamily="66" charset="0"/>
              </a:rPr>
              <a:t>această 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noapte) </a:t>
            </a:r>
            <a:r>
              <a:rPr lang="ro-RO" altLang="ro-RO" sz="3200" b="1" dirty="0" err="1" smtClean="0">
                <a:latin typeface="Monotype Corsiva" panose="03010101010201010101" pitchFamily="66" charset="0"/>
              </a:rPr>
              <a:t>păzeşte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-mă</a:t>
            </a:r>
            <a:r>
              <a:rPr lang="ro-RO" altLang="ro-RO" sz="3200" b="1" dirty="0">
                <a:latin typeface="Monotype Corsiva" panose="03010101010201010101" pitchFamily="66" charset="0"/>
              </a:rPr>
              <a:t>, </a:t>
            </a:r>
            <a:r>
              <a:rPr lang="ro-RO" altLang="ro-RO" sz="3200" b="1" dirty="0" err="1" smtClean="0">
                <a:latin typeface="Monotype Corsiva" panose="03010101010201010101" pitchFamily="66" charset="0"/>
              </a:rPr>
              <a:t>povăţuieşte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-mă </a:t>
            </a:r>
            <a:r>
              <a:rPr lang="ro-RO" altLang="ro-RO" sz="3200" b="1" dirty="0" err="1" smtClean="0">
                <a:latin typeface="Monotype Corsiva" panose="03010101010201010101" pitchFamily="66" charset="0"/>
              </a:rPr>
              <a:t>şi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 </a:t>
            </a:r>
            <a:r>
              <a:rPr lang="ro-RO" altLang="ro-RO" sz="3200" b="1" dirty="0" err="1">
                <a:latin typeface="Monotype Corsiva" panose="03010101010201010101" pitchFamily="66" charset="0"/>
              </a:rPr>
              <a:t>ocârmuieşte</a:t>
            </a:r>
            <a:r>
              <a:rPr lang="ro-RO" altLang="ro-RO" sz="3200" b="1" dirty="0">
                <a:latin typeface="Monotype Corsiva" panose="03010101010201010101" pitchFamily="66" charset="0"/>
              </a:rPr>
              <a:t>-mă pe 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mine, care </a:t>
            </a:r>
            <a:r>
              <a:rPr lang="ro-RO" altLang="ro-RO" sz="3200" b="1" dirty="0">
                <a:latin typeface="Monotype Corsiva" panose="03010101010201010101" pitchFamily="66" charset="0"/>
              </a:rPr>
              <a:t>sunt </a:t>
            </a:r>
            <a:r>
              <a:rPr lang="ro-RO" altLang="ro-RO" sz="3200" b="1" dirty="0" err="1">
                <a:latin typeface="Monotype Corsiva" panose="03010101010201010101" pitchFamily="66" charset="0"/>
              </a:rPr>
              <a:t>încredinţat</a:t>
            </a:r>
            <a:r>
              <a:rPr lang="ro-RO" altLang="ro-RO" sz="3200" b="1" dirty="0">
                <a:latin typeface="Monotype Corsiva" panose="03010101010201010101" pitchFamily="66" charset="0"/>
              </a:rPr>
              <a:t> </a:t>
            </a:r>
            <a:r>
              <a:rPr lang="ro-RO" altLang="ro-RO" sz="3200" b="1" dirty="0" err="1" smtClean="0">
                <a:latin typeface="Monotype Corsiva" panose="03010101010201010101" pitchFamily="66" charset="0"/>
              </a:rPr>
              <a:t>ţie</a:t>
            </a:r>
            <a:r>
              <a:rPr lang="ro-RO" altLang="ro-RO" sz="3200" b="1" dirty="0" smtClean="0">
                <a:latin typeface="Monotype Corsiva" panose="03010101010201010101" pitchFamily="66" charset="0"/>
              </a:rPr>
              <a:t> prin </a:t>
            </a:r>
            <a:r>
              <a:rPr lang="ro-RO" altLang="ro-RO" sz="3200" b="1" dirty="0">
                <a:latin typeface="Monotype Corsiva" panose="03010101010201010101" pitchFamily="66" charset="0"/>
              </a:rPr>
              <a:t>mila lui Dumnezeu. Amin.</a:t>
            </a:r>
          </a:p>
        </p:txBody>
      </p:sp>
      <p:pic>
        <p:nvPicPr>
          <p:cNvPr id="4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36" y="3403962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ache.desktopnexus.com/thumbseg/1428/1428638-big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34" y="3492757"/>
            <a:ext cx="4677928" cy="29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4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078281" y="4786231"/>
            <a:ext cx="43957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4000" dirty="0" smtClean="0">
                <a:latin typeface="Monotype Corsiva" panose="03010101010201010101" pitchFamily="66" charset="0"/>
              </a:rPr>
              <a:t>Sau o altă rugăciune pe</a:t>
            </a:r>
          </a:p>
          <a:p>
            <a:pPr algn="ctr"/>
            <a:r>
              <a:rPr lang="ro-RO" sz="4000" dirty="0" smtClean="0">
                <a:latin typeface="Monotype Corsiva" panose="03010101010201010101" pitchFamily="66" charset="0"/>
              </a:rPr>
              <a:t> care o </a:t>
            </a:r>
            <a:r>
              <a:rPr lang="ro-RO" sz="4000" dirty="0" err="1" smtClean="0">
                <a:latin typeface="Monotype Corsiva" panose="03010101010201010101" pitchFamily="66" charset="0"/>
              </a:rPr>
              <a:t>stim</a:t>
            </a:r>
            <a:r>
              <a:rPr lang="ro-RO" sz="4000" dirty="0" smtClean="0">
                <a:latin typeface="Monotype Corsiva" panose="03010101010201010101" pitchFamily="66" charset="0"/>
              </a:rPr>
              <a:t> cu </a:t>
            </a:r>
            <a:r>
              <a:rPr lang="ro-RO" sz="4000" dirty="0" err="1" smtClean="0">
                <a:latin typeface="Monotype Corsiva" panose="03010101010201010101" pitchFamily="66" charset="0"/>
              </a:rPr>
              <a:t>toti</a:t>
            </a:r>
            <a:r>
              <a:rPr lang="ro-RO" sz="4000" dirty="0" smtClean="0">
                <a:latin typeface="Monotype Corsiva" panose="03010101010201010101" pitchFamily="66" charset="0"/>
              </a:rPr>
              <a:t> :</a:t>
            </a:r>
            <a:endParaRPr lang="ro-RO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2.fanpop.com/images/photos/7500000/Angel-angels-7588265-400-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4" y="177943"/>
            <a:ext cx="4328880" cy="43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358798" y="47678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45293" y="560919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138887" y="957450"/>
            <a:ext cx="431945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Inger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, 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ingerasul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 meu,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Ce mi te-a dat Dumnezeu,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Totdeauna fii cu mine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Si 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ma-nvata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 sa fac bine!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Eu sunt mic - tu fa-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ma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 mare;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Eu sunt slab - tu fa-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ma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 tare;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In tot locul 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ma-nsoteste</a:t>
            </a:r>
            <a:r>
              <a:rPr lang="ro-RO" sz="2800" dirty="0" smtClean="0">
                <a:latin typeface="Monotype Corsiva" panose="03010101010201010101" pitchFamily="66" charset="0"/>
              </a:rPr>
              <a:t/>
            </a:r>
            <a:br>
              <a:rPr lang="ro-RO" sz="2800" dirty="0" smtClean="0">
                <a:latin typeface="Monotype Corsiva" panose="03010101010201010101" pitchFamily="66" charset="0"/>
              </a:rPr>
            </a:b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Si de rele 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ma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 </a:t>
            </a:r>
            <a:r>
              <a:rPr lang="ro-RO" sz="2800" b="0" i="0" dirty="0" err="1" smtClean="0">
                <a:effectLst/>
                <a:latin typeface="Monotype Corsiva" panose="03010101010201010101" pitchFamily="66" charset="0"/>
              </a:rPr>
              <a:t>fereste</a:t>
            </a:r>
            <a:r>
              <a:rPr lang="ro-RO" sz="2800" b="0" i="0" dirty="0" smtClean="0">
                <a:effectLst/>
                <a:latin typeface="Monotype Corsiva" panose="03010101010201010101" pitchFamily="66" charset="0"/>
              </a:rPr>
              <a:t>!</a:t>
            </a:r>
            <a:r>
              <a:rPr lang="ro-RO" sz="2000" dirty="0" smtClean="0">
                <a:latin typeface="Monotype Corsiva" panose="03010101010201010101" pitchFamily="66" charset="0"/>
              </a:rPr>
              <a:t/>
            </a:r>
            <a:br>
              <a:rPr lang="ro-RO" sz="2000" dirty="0" smtClean="0">
                <a:latin typeface="Monotype Corsiva" panose="03010101010201010101" pitchFamily="66" charset="0"/>
              </a:rPr>
            </a:br>
            <a:r>
              <a:rPr lang="ro-RO" sz="2000" dirty="0" smtClean="0">
                <a:latin typeface="Monotype Corsiva" panose="03010101010201010101" pitchFamily="66" charset="0"/>
              </a:rPr>
              <a:t/>
            </a:r>
            <a:br>
              <a:rPr lang="ro-RO" sz="2000" dirty="0" smtClean="0">
                <a:latin typeface="Monotype Corsiva" panose="03010101010201010101" pitchFamily="66" charset="0"/>
              </a:rPr>
            </a:br>
            <a:endParaRPr lang="ro-RO" sz="2000" dirty="0">
              <a:latin typeface="Monotype Corsiva" panose="03010101010201010101" pitchFamily="66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6356528" y="158502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dirty="0">
                <a:latin typeface="Monotype Corsiva" panose="03010101010201010101" pitchFamily="66" charset="0"/>
              </a:rPr>
              <a:t>Doamne, </a:t>
            </a:r>
            <a:r>
              <a:rPr lang="ro-RO" sz="2800" dirty="0" err="1">
                <a:latin typeface="Monotype Corsiva" panose="03010101010201010101" pitchFamily="66" charset="0"/>
              </a:rPr>
              <a:t>ingerasul</a:t>
            </a:r>
            <a:r>
              <a:rPr lang="ro-RO" sz="2800" dirty="0">
                <a:latin typeface="Monotype Corsiva" panose="03010101010201010101" pitchFamily="66" charset="0"/>
              </a:rPr>
              <a:t> </a:t>
            </a:r>
            <a:r>
              <a:rPr lang="ro-RO" sz="2800" dirty="0" err="1">
                <a:latin typeface="Monotype Corsiva" panose="03010101010201010101" pitchFamily="66" charset="0"/>
              </a:rPr>
              <a:t>Tau</a:t>
            </a:r>
            <a:r>
              <a:rPr lang="ro-RO" sz="2800" dirty="0">
                <a:latin typeface="Monotype Corsiva" panose="03010101010201010101" pitchFamily="66" charset="0"/>
              </a:rPr>
              <a:t> 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>Fie </a:t>
            </a:r>
            <a:r>
              <a:rPr lang="ro-RO" sz="2800" dirty="0" err="1">
                <a:latin typeface="Monotype Corsiva" panose="03010101010201010101" pitchFamily="66" charset="0"/>
              </a:rPr>
              <a:t>pazitorul</a:t>
            </a:r>
            <a:r>
              <a:rPr lang="ro-RO" sz="2800" dirty="0">
                <a:latin typeface="Monotype Corsiva" panose="03010101010201010101" pitchFamily="66" charset="0"/>
              </a:rPr>
              <a:t> meu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>Sa </a:t>
            </a:r>
            <a:r>
              <a:rPr lang="ro-RO" sz="2800" dirty="0" err="1">
                <a:latin typeface="Monotype Corsiva" panose="03010101010201010101" pitchFamily="66" charset="0"/>
              </a:rPr>
              <a:t>ma</a:t>
            </a:r>
            <a:r>
              <a:rPr lang="ro-RO" sz="2800" dirty="0">
                <a:latin typeface="Monotype Corsiva" panose="03010101010201010101" pitchFamily="66" charset="0"/>
              </a:rPr>
              <a:t> apere mereu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>De ispita celui </a:t>
            </a:r>
            <a:r>
              <a:rPr lang="ro-RO" sz="2800" dirty="0" err="1">
                <a:latin typeface="Monotype Corsiva" panose="03010101010201010101" pitchFamily="66" charset="0"/>
              </a:rPr>
              <a:t>rau</a:t>
            </a:r>
            <a:r>
              <a:rPr lang="ro-RO" sz="2800" dirty="0">
                <a:latin typeface="Monotype Corsiva" panose="03010101010201010101" pitchFamily="66" charset="0"/>
              </a:rPr>
              <a:t>!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/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>Doamne, </a:t>
            </a:r>
            <a:r>
              <a:rPr lang="ro-RO" sz="2800" dirty="0" err="1">
                <a:latin typeface="Monotype Corsiva" panose="03010101010201010101" pitchFamily="66" charset="0"/>
              </a:rPr>
              <a:t>ingerul</a:t>
            </a:r>
            <a:r>
              <a:rPr lang="ro-RO" sz="2800" dirty="0">
                <a:latin typeface="Monotype Corsiva" panose="03010101010201010101" pitchFamily="66" charset="0"/>
              </a:rPr>
              <a:t> ce-mi dai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>M-ajute s-ajung in rai: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 err="1">
                <a:latin typeface="Monotype Corsiva" panose="03010101010201010101" pitchFamily="66" charset="0"/>
              </a:rPr>
              <a:t>Mantuirea</a:t>
            </a:r>
            <a:r>
              <a:rPr lang="ro-RO" sz="2800" dirty="0">
                <a:latin typeface="Monotype Corsiva" panose="03010101010201010101" pitchFamily="66" charset="0"/>
              </a:rPr>
              <a:t> s-o primesc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 err="1">
                <a:latin typeface="Monotype Corsiva" panose="03010101010201010101" pitchFamily="66" charset="0"/>
              </a:rPr>
              <a:t>Langa</a:t>
            </a:r>
            <a:r>
              <a:rPr lang="ro-RO" sz="2800" dirty="0">
                <a:latin typeface="Monotype Corsiva" panose="03010101010201010101" pitchFamily="66" charset="0"/>
              </a:rPr>
              <a:t> Tine, Domn Ceresc!</a:t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/>
            </a:r>
            <a:br>
              <a:rPr lang="ro-RO" sz="2800" dirty="0">
                <a:latin typeface="Monotype Corsiva" panose="03010101010201010101" pitchFamily="66" charset="0"/>
              </a:rPr>
            </a:br>
            <a:r>
              <a:rPr lang="ro-RO" sz="2800" dirty="0">
                <a:latin typeface="Monotype Corsiva" panose="03010101010201010101" pitchFamily="66" charset="0"/>
              </a:rPr>
              <a:t>Amin!</a:t>
            </a:r>
          </a:p>
        </p:txBody>
      </p:sp>
      <p:pic>
        <p:nvPicPr>
          <p:cNvPr id="5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46" y="3927415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2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048367" y="2194560"/>
            <a:ext cx="81018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6600" dirty="0" err="1" smtClean="0">
                <a:latin typeface="Monotype Corsiva" panose="03010101010201010101" pitchFamily="66" charset="0"/>
              </a:rPr>
              <a:t>Multumesc</a:t>
            </a:r>
            <a:r>
              <a:rPr lang="ro-RO" sz="6600" dirty="0" smtClean="0">
                <a:latin typeface="Monotype Corsiva" panose="03010101010201010101" pitchFamily="66" charset="0"/>
              </a:rPr>
              <a:t> pentru </a:t>
            </a:r>
            <a:r>
              <a:rPr lang="ro-RO" sz="6600" dirty="0" err="1" smtClean="0">
                <a:latin typeface="Monotype Corsiva" panose="03010101010201010101" pitchFamily="66" charset="0"/>
              </a:rPr>
              <a:t>atentie</a:t>
            </a:r>
            <a:r>
              <a:rPr lang="ro-RO" sz="6600" dirty="0" smtClean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o-RO" sz="6600" dirty="0" smtClean="0">
                <a:latin typeface="Monotype Corsiva" panose="03010101010201010101" pitchFamily="66" charset="0"/>
              </a:rPr>
              <a:t>si răbdare</a:t>
            </a:r>
            <a:endParaRPr lang="ro-RO" sz="66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12" y="3848099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0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1805850" y="31641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4000" b="1" dirty="0">
                <a:latin typeface="Monotype Corsiva" panose="03010101010201010101" pitchFamily="66" charset="0"/>
              </a:rPr>
              <a:t>În afară de lumea văzută, Dumnezeu a făcut </a:t>
            </a:r>
            <a:r>
              <a:rPr lang="ro-RO" sz="4000" b="1" dirty="0" err="1">
                <a:latin typeface="Monotype Corsiva" panose="03010101010201010101" pitchFamily="66" charset="0"/>
              </a:rPr>
              <a:t>şi</a:t>
            </a:r>
            <a:r>
              <a:rPr lang="ro-RO" sz="4000" b="1" dirty="0">
                <a:latin typeface="Monotype Corsiva" panose="03010101010201010101" pitchFamily="66" charset="0"/>
              </a:rPr>
              <a:t> o </a:t>
            </a:r>
            <a:r>
              <a:rPr lang="ro-RO" sz="4000" b="1" dirty="0" err="1">
                <a:latin typeface="Monotype Corsiva" panose="03010101010201010101" pitchFamily="66" charset="0"/>
              </a:rPr>
              <a:t>mulţime</a:t>
            </a:r>
            <a:r>
              <a:rPr lang="ro-RO" sz="4000" b="1" dirty="0">
                <a:latin typeface="Monotype Corsiva" panose="03010101010201010101" pitchFamily="66" charset="0"/>
              </a:rPr>
              <a:t> de duhuri pe care le numim: ÎNGERI.</a:t>
            </a:r>
          </a:p>
        </p:txBody>
      </p:sp>
      <p:pic>
        <p:nvPicPr>
          <p:cNvPr id="4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50" y="3582537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saltandlighttv.org/blog/wp-content/uploads/2013/12/Angels-Artwork-Christ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93" y="2870962"/>
            <a:ext cx="5886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92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662363" y="4543872"/>
            <a:ext cx="58657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o-RO" sz="4000" b="1" dirty="0">
                <a:latin typeface="Monotype Corsiva" panose="03010101010201010101" pitchFamily="66" charset="0"/>
              </a:rPr>
              <a:t>Când i-a făcut Dumnezeu, </a:t>
            </a:r>
            <a:r>
              <a:rPr lang="ro-RO" sz="4000" b="1" dirty="0" err="1">
                <a:latin typeface="Monotype Corsiva" panose="03010101010201010101" pitchFamily="66" charset="0"/>
              </a:rPr>
              <a:t>toţi</a:t>
            </a:r>
            <a:r>
              <a:rPr lang="ro-RO" sz="4000" b="1" dirty="0">
                <a:latin typeface="Monotype Corsiva" panose="03010101010201010101" pitchFamily="66" charset="0"/>
              </a:rPr>
              <a:t> </a:t>
            </a:r>
            <a:endParaRPr lang="ro-RO" sz="4000" b="1" dirty="0" smtClean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o-RO" sz="4000" b="1" dirty="0" smtClean="0">
                <a:latin typeface="Monotype Corsiva" panose="03010101010201010101" pitchFamily="66" charset="0"/>
              </a:rPr>
              <a:t>îngerii </a:t>
            </a:r>
            <a:r>
              <a:rPr lang="ro-RO" sz="4000" b="1" dirty="0">
                <a:latin typeface="Monotype Corsiva" panose="03010101010201010101" pitchFamily="66" charset="0"/>
              </a:rPr>
              <a:t>erau buni </a:t>
            </a:r>
            <a:r>
              <a:rPr lang="ro-RO" sz="4000" b="1" dirty="0" err="1">
                <a:latin typeface="Monotype Corsiva" panose="03010101010201010101" pitchFamily="66" charset="0"/>
              </a:rPr>
              <a:t>şi</a:t>
            </a:r>
            <a:r>
              <a:rPr lang="ro-RO" sz="4000" b="1" dirty="0">
                <a:latin typeface="Monotype Corsiva" panose="03010101010201010101" pitchFamily="66" charset="0"/>
              </a:rPr>
              <a:t> </a:t>
            </a:r>
            <a:r>
              <a:rPr lang="ro-RO" sz="4000" b="1" dirty="0" err="1">
                <a:latin typeface="Monotype Corsiva" panose="03010101010201010101" pitchFamily="66" charset="0"/>
              </a:rPr>
              <a:t>fericiţi</a:t>
            </a:r>
            <a:r>
              <a:rPr lang="ro-RO" sz="4000" b="1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api.ning.com/files/TzKxIaKbq-KvOBEEOuWQIVXD6N4q7Qod8kAyzvyKomaDW-omwTX8OU9-PaYe6AD6rW6SDR7eh7oZzqlKn9hG6g__/HappyBirthdayAng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2" y="591977"/>
            <a:ext cx="5284107" cy="35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94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4421687" y="2201819"/>
            <a:ext cx="438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4000" b="1" dirty="0" smtClean="0">
                <a:latin typeface="Monotype Corsiva" panose="03010101010201010101" pitchFamily="66" charset="0"/>
              </a:rPr>
              <a:t>Însă nu </a:t>
            </a:r>
            <a:r>
              <a:rPr lang="ro-RO" sz="4000" b="1" dirty="0" err="1">
                <a:latin typeface="Monotype Corsiva" panose="03010101010201010101" pitchFamily="66" charset="0"/>
              </a:rPr>
              <a:t>toţi</a:t>
            </a:r>
            <a:r>
              <a:rPr lang="ro-RO" sz="4000" b="1" dirty="0">
                <a:latin typeface="Monotype Corsiva" panose="03010101010201010101" pitchFamily="66" charset="0"/>
              </a:rPr>
              <a:t> </a:t>
            </a:r>
            <a:r>
              <a:rPr lang="ro-RO" sz="4000" b="1" dirty="0" smtClean="0">
                <a:latin typeface="Monotype Corsiva" panose="03010101010201010101" pitchFamily="66" charset="0"/>
              </a:rPr>
              <a:t>îngerii au rămas buni </a:t>
            </a:r>
            <a:r>
              <a:rPr lang="ro-RO" sz="4000" b="1" dirty="0" err="1">
                <a:latin typeface="Monotype Corsiva" panose="03010101010201010101" pitchFamily="66" charset="0"/>
              </a:rPr>
              <a:t>şi</a:t>
            </a:r>
            <a:r>
              <a:rPr lang="ro-RO" sz="4000" b="1" dirty="0">
                <a:latin typeface="Monotype Corsiva" panose="03010101010201010101" pitchFamily="66" charset="0"/>
              </a:rPr>
              <a:t> </a:t>
            </a:r>
            <a:r>
              <a:rPr lang="ro-RO" sz="4000" b="1" dirty="0" err="1">
                <a:latin typeface="Monotype Corsiva" panose="03010101010201010101" pitchFamily="66" charset="0"/>
              </a:rPr>
              <a:t>fericiţi</a:t>
            </a:r>
            <a:r>
              <a:rPr lang="ro-RO" sz="4000" b="1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36" y="3660914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archangelsanddevas.files.wordpress.com/2014/02/ange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8" y="1422237"/>
            <a:ext cx="3364102" cy="42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9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349829" y="48946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3600" b="1" dirty="0" err="1">
                <a:latin typeface="Monotype Corsiva" panose="03010101010201010101" pitchFamily="66" charset="0"/>
              </a:rPr>
              <a:t>Mulţi</a:t>
            </a:r>
            <a:r>
              <a:rPr lang="ro-RO" sz="3600" b="1" dirty="0">
                <a:latin typeface="Monotype Corsiva" panose="03010101010201010101" pitchFamily="66" charset="0"/>
              </a:rPr>
              <a:t> au păcătuit</a:t>
            </a:r>
          </a:p>
          <a:p>
            <a:pPr algn="ctr">
              <a:defRPr/>
            </a:pPr>
            <a:r>
              <a:rPr lang="ro-RO" sz="3600" b="1" dirty="0" err="1">
                <a:latin typeface="Monotype Corsiva" panose="03010101010201010101" pitchFamily="66" charset="0"/>
              </a:rPr>
              <a:t>şi</a:t>
            </a:r>
            <a:r>
              <a:rPr lang="ro-RO" sz="3600" b="1" dirty="0">
                <a:latin typeface="Monotype Corsiva" panose="03010101010201010101" pitchFamily="66" charset="0"/>
              </a:rPr>
              <a:t> de aceea</a:t>
            </a:r>
          </a:p>
          <a:p>
            <a:pPr algn="ctr">
              <a:defRPr/>
            </a:pPr>
            <a:r>
              <a:rPr lang="ro-RO" sz="3600" b="1" dirty="0">
                <a:latin typeface="Monotype Corsiva" panose="03010101010201010101" pitchFamily="66" charset="0"/>
              </a:rPr>
              <a:t>au fost </a:t>
            </a:r>
            <a:r>
              <a:rPr lang="ro-RO" sz="3600" b="1" dirty="0" err="1">
                <a:latin typeface="Monotype Corsiva" panose="03010101010201010101" pitchFamily="66" charset="0"/>
              </a:rPr>
              <a:t>aruncaţi</a:t>
            </a:r>
            <a:r>
              <a:rPr lang="ro-RO" sz="3600" b="1" dirty="0">
                <a:latin typeface="Monotype Corsiva" panose="03010101010201010101" pitchFamily="66" charset="0"/>
              </a:rPr>
              <a:t> în IAD.</a:t>
            </a: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dark.pozadia.org/images/wallpapers/27837131/Angels/Demon%20and%20Ang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13" y="729987"/>
            <a:ext cx="5718199" cy="40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00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2582282" y="418011"/>
            <a:ext cx="64091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o-RO" sz="4000" b="1" dirty="0">
                <a:latin typeface="Monotype Corsiva" panose="03010101010201010101" pitchFamily="66" charset="0"/>
              </a:rPr>
              <a:t>Îngerii care au păcătuit se numesc </a:t>
            </a:r>
            <a:endParaRPr lang="ro-RO" sz="4000" b="1" dirty="0" smtClean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o-RO" sz="4000" b="1" dirty="0" smtClean="0">
                <a:latin typeface="Monotype Corsiva" panose="03010101010201010101" pitchFamily="66" charset="0"/>
              </a:rPr>
              <a:t>diavoli </a:t>
            </a:r>
            <a:r>
              <a:rPr lang="ro-RO" sz="4000" b="1" dirty="0">
                <a:latin typeface="Monotype Corsiva" panose="03010101010201010101" pitchFamily="66" charset="0"/>
              </a:rPr>
              <a:t>sau </a:t>
            </a:r>
            <a:endParaRPr lang="ro-RO" sz="4000" b="1" dirty="0" smtClean="0"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o-RO" sz="4000" b="1" dirty="0" smtClean="0">
                <a:latin typeface="Monotype Corsiva" panose="03010101010201010101" pitchFamily="66" charset="0"/>
              </a:rPr>
              <a:t>duhuri </a:t>
            </a:r>
            <a:r>
              <a:rPr lang="ro-RO" sz="4000" b="1" dirty="0">
                <a:latin typeface="Monotype Corsiva" panose="03010101010201010101" pitchFamily="66" charset="0"/>
              </a:rPr>
              <a:t>necurate.</a:t>
            </a:r>
          </a:p>
        </p:txBody>
      </p:sp>
      <p:pic>
        <p:nvPicPr>
          <p:cNvPr id="4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50" y="3582537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ages.tribe.net/tribe/upload/photo/20f/abb/20fabb4a-84bc-4499-940c-ce8e57cfc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80" y="2537507"/>
            <a:ext cx="4556849" cy="32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5721530" y="600892"/>
            <a:ext cx="28085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4400" b="1" dirty="0">
                <a:latin typeface="Monotype Corsiva" panose="03010101010201010101" pitchFamily="66" charset="0"/>
              </a:rPr>
              <a:t>Îngerii care ne </a:t>
            </a:r>
            <a:r>
              <a:rPr lang="ro-RO" sz="4400" b="1" dirty="0" smtClean="0">
                <a:latin typeface="Monotype Corsiva" panose="03010101010201010101" pitchFamily="66" charset="0"/>
              </a:rPr>
              <a:t>păzesc pe noi se numesc îngeri </a:t>
            </a:r>
            <a:r>
              <a:rPr lang="ro-RO" sz="4400" b="1" dirty="0">
                <a:latin typeface="Monotype Corsiva" panose="03010101010201010101" pitchFamily="66" charset="0"/>
              </a:rPr>
              <a:t>păzitori</a:t>
            </a:r>
            <a:endParaRPr lang="ro-RO" sz="44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catholictradition.org/Angels/guardian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25" y="1214846"/>
            <a:ext cx="3651098" cy="45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26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605246" y="2619829"/>
            <a:ext cx="38491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4400" b="1" dirty="0">
                <a:latin typeface="Monotype Corsiva" panose="03010101010201010101" pitchFamily="66" charset="0"/>
              </a:rPr>
              <a:t>Fiecare om </a:t>
            </a:r>
            <a:r>
              <a:rPr lang="ro-RO" sz="4400" b="1" dirty="0" err="1" smtClean="0">
                <a:latin typeface="Monotype Corsiva" panose="03010101010201010101" pitchFamily="66" charset="0"/>
              </a:rPr>
              <a:t>primeşte</a:t>
            </a:r>
            <a:r>
              <a:rPr lang="ro-RO" sz="4400" b="1" dirty="0" smtClean="0">
                <a:latin typeface="Monotype Corsiva" panose="03010101010201010101" pitchFamily="66" charset="0"/>
              </a:rPr>
              <a:t> un </a:t>
            </a:r>
            <a:r>
              <a:rPr lang="ro-RO" sz="4400" b="1" dirty="0">
                <a:latin typeface="Monotype Corsiva" panose="03010101010201010101" pitchFamily="66" charset="0"/>
              </a:rPr>
              <a:t>astfel de </a:t>
            </a:r>
            <a:r>
              <a:rPr lang="ro-RO" sz="4400" b="1" dirty="0" smtClean="0">
                <a:latin typeface="Monotype Corsiva" panose="03010101010201010101" pitchFamily="66" charset="0"/>
              </a:rPr>
              <a:t>înger încă </a:t>
            </a:r>
            <a:r>
              <a:rPr lang="ro-RO" sz="4400" b="1" dirty="0">
                <a:latin typeface="Monotype Corsiva" panose="03010101010201010101" pitchFamily="66" charset="0"/>
              </a:rPr>
              <a:t>din prima </a:t>
            </a:r>
            <a:r>
              <a:rPr lang="ro-RO" sz="4400" b="1" dirty="0" smtClean="0">
                <a:latin typeface="Monotype Corsiva" panose="03010101010201010101" pitchFamily="66" charset="0"/>
              </a:rPr>
              <a:t>clipă a </a:t>
            </a:r>
            <a:r>
              <a:rPr lang="ro-RO" sz="4400" b="1" dirty="0" err="1">
                <a:latin typeface="Monotype Corsiva" panose="03010101010201010101" pitchFamily="66" charset="0"/>
              </a:rPr>
              <a:t>vieţii</a:t>
            </a:r>
            <a:r>
              <a:rPr lang="ro-RO" sz="4400" b="1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Picture 2" descr="http://www.webweaver.nu/clipart/img/misc/angels/victorian-angel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9" y="3567831"/>
            <a:ext cx="1714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quinasandmore.com/images/items/guardian-angel-with-baby-custom-prayer-card16922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68" y="814514"/>
            <a:ext cx="24765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95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2394857" y="31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4800" b="1" dirty="0">
                <a:latin typeface="Monotype Corsiva" panose="03010101010201010101" pitchFamily="66" charset="0"/>
              </a:rPr>
              <a:t>El ne veghează </a:t>
            </a:r>
            <a:r>
              <a:rPr lang="ro-RO" sz="4800" b="1" dirty="0" smtClean="0">
                <a:latin typeface="Monotype Corsiva" panose="03010101010201010101" pitchFamily="66" charset="0"/>
              </a:rPr>
              <a:t> </a:t>
            </a:r>
            <a:r>
              <a:rPr lang="ro-RO" sz="4800" b="1" dirty="0" err="1" smtClean="0">
                <a:latin typeface="Monotype Corsiva" panose="03010101010201010101" pitchFamily="66" charset="0"/>
              </a:rPr>
              <a:t>şi</a:t>
            </a:r>
            <a:r>
              <a:rPr lang="ro-RO" sz="4800" b="1" dirty="0" smtClean="0">
                <a:latin typeface="Monotype Corsiva" panose="03010101010201010101" pitchFamily="66" charset="0"/>
              </a:rPr>
              <a:t> </a:t>
            </a:r>
            <a:r>
              <a:rPr lang="ro-RO" sz="4800" b="1" dirty="0">
                <a:latin typeface="Monotype Corsiva" panose="03010101010201010101" pitchFamily="66" charset="0"/>
              </a:rPr>
              <a:t>ne </a:t>
            </a:r>
            <a:r>
              <a:rPr lang="ro-RO" sz="4800" b="1" dirty="0" err="1">
                <a:latin typeface="Monotype Corsiva" panose="03010101010201010101" pitchFamily="66" charset="0"/>
              </a:rPr>
              <a:t>ocroteşte</a:t>
            </a:r>
            <a:r>
              <a:rPr lang="ro-RO" sz="4800" b="1" dirty="0">
                <a:latin typeface="Monotype Corsiva" panose="03010101010201010101" pitchFamily="66" charset="0"/>
              </a:rPr>
              <a:t> </a:t>
            </a:r>
            <a:r>
              <a:rPr lang="ro-RO" sz="4800" b="1" dirty="0" smtClean="0">
                <a:latin typeface="Monotype Corsiva" panose="03010101010201010101" pitchFamily="66" charset="0"/>
              </a:rPr>
              <a:t>mereu, chiar </a:t>
            </a:r>
            <a:r>
              <a:rPr lang="ro-RO" sz="4800" b="1" dirty="0">
                <a:latin typeface="Monotype Corsiva" panose="03010101010201010101" pitchFamily="66" charset="0"/>
              </a:rPr>
              <a:t>dacă noi nu-l vedem</a:t>
            </a:r>
            <a:endParaRPr lang="ro-RO" sz="4800" dirty="0">
              <a:latin typeface="Monotype Corsiva" panose="03010101010201010101" pitchFamily="66" charset="0"/>
            </a:endParaRPr>
          </a:p>
        </p:txBody>
      </p:sp>
      <p:pic>
        <p:nvPicPr>
          <p:cNvPr id="3" name="Picture 4" descr="http://www.angeleyesragdolls.com/i241977440_34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4" y="4458244"/>
            <a:ext cx="2209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ext.medjugorje.ws/data/olm/images/pictures/angel-images/guardian-angels/angels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93" y="2358940"/>
            <a:ext cx="4885306" cy="35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815">
            <a:off x="-447381" y="456975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4438">
            <a:off x="-299776" y="551775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343">
            <a:off x="9799750" y="456976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ownloadclipart.net/large/2824-angel-wings-de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209">
            <a:off x="9799750" y="5275742"/>
            <a:ext cx="2873538" cy="10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64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227</Words>
  <Application>Microsoft Office PowerPoint</Application>
  <PresentationFormat>Ecran lat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43</cp:revision>
  <dcterms:created xsi:type="dcterms:W3CDTF">2015-10-27T14:28:26Z</dcterms:created>
  <dcterms:modified xsi:type="dcterms:W3CDTF">2015-10-28T17:01:15Z</dcterms:modified>
</cp:coreProperties>
</file>