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8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9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6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D6BB-18C1-4399-A160-68AEACB0D6F8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E859-A0D4-492B-8EAF-02649F3F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 4"/>
          <p:cNvSpPr/>
          <p:nvPr/>
        </p:nvSpPr>
        <p:spPr>
          <a:xfrm>
            <a:off x="621945" y="1310391"/>
            <a:ext cx="9121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Nici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un om nu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este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o insula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pustie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</a:t>
            </a:r>
          </a:p>
        </p:txBody>
      </p:sp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tatic4.depositphotos.com/1013961/297/v/950/depositphotos_2977067-Shipwrecked-guy-on-desert-is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49" y="2428036"/>
            <a:ext cx="5222406" cy="37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3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517983" y="1981628"/>
            <a:ext cx="6970643" cy="2841735"/>
          </a:xfrm>
          <a:prstGeom prst="chevron">
            <a:avLst>
              <a:gd name="adj" fmla="val 50597"/>
            </a:avLst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                   </a:t>
            </a:r>
            <a:r>
              <a:rPr lang="it-IT" sz="16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Prietenul bun este cel care</a:t>
            </a: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știe să îti dea sfaturi bune</a:t>
            </a:r>
            <a:b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este dispus sa te asculte în fiecare moment</a:t>
            </a:r>
            <a:b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e o persoană capabilă să te sustină</a:t>
            </a:r>
            <a:b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este mereu alături de tine</a:t>
            </a:r>
            <a:b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este mereu fericit să te vadă</a:t>
            </a:r>
            <a:b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iubește să îti dăruiască un zâmbet</a:t>
            </a:r>
            <a:b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este acolo, pregatit să te ajute</a:t>
            </a:r>
            <a:b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are mereu mare afectiune pentru tine</a:t>
            </a:r>
            <a:endParaRPr lang="en-US" sz="12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1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0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34" y="1365755"/>
            <a:ext cx="4002157" cy="3900622"/>
          </a:xfrm>
          <a:prstGeom prst="rect">
            <a:avLst/>
          </a:prstGeom>
        </p:spPr>
      </p:pic>
      <p:pic>
        <p:nvPicPr>
          <p:cNvPr id="4" name="Imagine 3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ine 8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821548" y="-225868"/>
            <a:ext cx="1596887" cy="17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46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5"/>
          <p:cNvSpPr>
            <a:spLocks noChangeArrowheads="1"/>
          </p:cNvSpPr>
          <p:nvPr/>
        </p:nvSpPr>
        <p:spPr bwMode="auto">
          <a:xfrm>
            <a:off x="4386469" y="569844"/>
            <a:ext cx="3989788" cy="2155453"/>
          </a:xfrm>
          <a:prstGeom prst="cloudCallout">
            <a:avLst>
              <a:gd name="adj1" fmla="val -15907"/>
              <a:gd name="adj2" fmla="val 42370"/>
            </a:avLst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Nu merge în fata mea, pentru că aș putea să nu te urmez;</a:t>
            </a:r>
            <a:endParaRPr lang="en-US" sz="12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nu merge în spatele meu, nu aș ști unde să te conduc; mergi alături de mine și vom fi mereu prieteni </a:t>
            </a:r>
            <a:r>
              <a:rPr lang="it-IT" sz="1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(Anonimo cinese)</a:t>
            </a:r>
            <a:endParaRPr lang="en-US" sz="10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0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2.bp.blogspot.com/-qHpqHlmEx3g/UGK3MKMxABI/AAAAAAAAABM/E3bMPIeGfTQ/s320/friendship-quo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54" y="3089734"/>
            <a:ext cx="4521156" cy="28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/>
          <p:cNvSpPr/>
          <p:nvPr/>
        </p:nvSpPr>
        <p:spPr>
          <a:xfrm>
            <a:off x="503582" y="2836110"/>
            <a:ext cx="47840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Multe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persoane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vor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intra </a:t>
            </a:r>
          </a:p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și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vor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iesi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din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viata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ta, </a:t>
            </a:r>
          </a:p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dar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numai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prietenii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adevărati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vor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lăsa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urme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în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sufletul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tău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</a:t>
            </a:r>
          </a:p>
          <a:p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Eleonor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Roosevelt</a:t>
            </a:r>
          </a:p>
        </p:txBody>
      </p:sp>
    </p:spTree>
    <p:extLst>
      <p:ext uri="{BB962C8B-B14F-4D97-AF65-F5344CB8AC3E}">
        <p14:creationId xmlns:p14="http://schemas.microsoft.com/office/powerpoint/2010/main" val="34066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197382" y="1356557"/>
            <a:ext cx="6125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t-IT" sz="48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PRIETENIA ÎN BIBLIE</a:t>
            </a:r>
            <a:endParaRPr lang="en-US" sz="20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5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966322" y="10119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36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Dumnezeu vorbeste oamenilor</a:t>
            </a:r>
            <a:endParaRPr lang="en-US" sz="1400" b="1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asemenea prietenilor</a:t>
            </a:r>
            <a:endParaRPr lang="en-US" sz="1400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www.biblestudy1.com/images/God-speaks-to-Mo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69" y="3583677"/>
            <a:ext cx="3932093" cy="22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aronbagwell.files.wordpress.com/2011/07/when-god-spea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31" y="1986127"/>
            <a:ext cx="4008782" cy="2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171700" y="117693"/>
            <a:ext cx="97270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“În această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lume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sunt necesare două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lucruri: sănătatea si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un prieten; acestea sunt lucruri de mare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importantă pe care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nu trebuie să le trecem cu vederea. Între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toate lucrurile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umane nimic nu e mai scump unui om decât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prietenia. 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Pentru mine e natural, normal să mă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abandonez afectiunii pentru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prietenii mei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cei mai intimi, mai ales în momentele în care sunt asaltat de scandalurile si răutătile lumii; în inima lor mă odihnesc fără nici o preocupare: simt că acolo este Dumnezeu, în care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mă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abandonez în mod sigur și în care ma odihnesc linistit. Fericit cel care te iubeste pe Tine, Doamne, prietenul meu!”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							S. Augustin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Imagine 2" descr="AGOSTINIANE COPP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7" y="2023848"/>
            <a:ext cx="1866900" cy="217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793895" y="886028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2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433532" y="3725203"/>
            <a:ext cx="101004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prieten fidel, loial e o binecuvântare, cine îl găsește, găsește o comoară.</a:t>
            </a:r>
            <a:b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 un prieten fidel nu există pret, nu este greutate pentru valoarea sa.</a:t>
            </a:r>
            <a:b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prieten fidel e un balsam al vietii, îl vor găsi doar cei ce se tem de Domnul.</a:t>
            </a:r>
            <a:b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Cine se teme de Domnul e constant în prietenia sa, pentru că asa cum este o persoană asa va fi și prietenul său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SIRACIDE 6,14-17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unitalsiemilianoromagnola.it/wp-content/uploads/2011/11/020_Sirac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09" y="754537"/>
            <a:ext cx="2720147" cy="26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5"/>
          <p:cNvSpPr>
            <a:spLocks noChangeArrowheads="1"/>
          </p:cNvSpPr>
          <p:nvPr/>
        </p:nvSpPr>
        <p:spPr bwMode="auto">
          <a:xfrm>
            <a:off x="748127" y="834888"/>
            <a:ext cx="7865787" cy="4699566"/>
          </a:xfrm>
          <a:prstGeom prst="horizontalScroll">
            <a:avLst>
              <a:gd name="adj" fmla="val 13843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it-IT" sz="2400" b="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Aceasta este porunca mea: să vă iubiti unii pe altii asa cum v-am iubit si eu pe voi. </a:t>
            </a:r>
            <a:r>
              <a:rPr lang="it-IT" sz="2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Nimeni nu are o iubire mai mare ca aceasta: de a-si da viata pentru proprii prieteni. </a:t>
            </a:r>
            <a:br>
              <a:rPr lang="it-IT" sz="2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it-IT" sz="2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 veti fi prietenii mei, dacă veti face ceea ce va spun. </a:t>
            </a:r>
            <a:endParaRPr lang="en-US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0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 vă numesc servitori, pentru că servitorul nu stie ce face stăpânul său; dar vă numesc prieteni pentru că tot ceea ce am auzit de la Tatăl v-am făcut cunoscut si vouă. </a:t>
            </a:r>
            <a:r>
              <a:rPr lang="it-IT" sz="2400" b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IOAN 15,12-16</a:t>
            </a:r>
            <a:endParaRPr lang="en-US" b="1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upload.wikimedia.org/wikipedia/commons/9/96/Bloch-SermonOnTheMou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29" y="2204619"/>
            <a:ext cx="2725801" cy="30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1"/>
          <p:cNvSpPr txBox="1"/>
          <p:nvPr/>
        </p:nvSpPr>
        <p:spPr>
          <a:xfrm>
            <a:off x="1682772" y="548640"/>
            <a:ext cx="88264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Mul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</a:t>
            </a:r>
            <a:r>
              <a:rPr lang="ro-RO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umesc</a:t>
            </a:r>
            <a:r>
              <a:rPr lang="ro-RO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pentru </a:t>
            </a:r>
            <a:r>
              <a:rPr lang="ro-RO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atentie</a:t>
            </a:r>
            <a:r>
              <a:rPr lang="ro-RO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o-RO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 răbdare</a:t>
            </a:r>
          </a:p>
        </p:txBody>
      </p:sp>
      <p:pic>
        <p:nvPicPr>
          <p:cNvPr id="5" name="Picture 2" descr="http://cliparts.co/cliparts/Lid/o7g/Lido7gE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69" y="2664823"/>
            <a:ext cx="5192697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ine 8" descr="snoopy_self20analysis1"/>
          <p:cNvPicPr/>
          <p:nvPr/>
        </p:nvPicPr>
        <p:blipFill>
          <a:blip r:embed="rId3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603920" y="766759"/>
            <a:ext cx="70647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este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prietenia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</a:t>
            </a: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69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311965" y="278296"/>
            <a:ext cx="9475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afecţiune reciprocă, constantă şi activă, între 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persoană şi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persoană, născută dintr-o alegere care tine cont de 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conformitatea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valorilor şi caracterelor şi de o practica îndelungată </a:t>
            </a:r>
            <a:r>
              <a:rPr lang="it-IT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(din</a:t>
            </a:r>
            <a:r>
              <a:rPr lang="it-IT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Vocabularul de Limba Italiana </a:t>
            </a:r>
            <a:r>
              <a:rPr lang="it-IT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Devoto-Oli ed. Le Monnier).</a:t>
            </a:r>
            <a:br>
              <a:rPr lang="it-IT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aishwaryagaonkar.files.wordpress.com/2015/03/sweet-friendship-wallpap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8" y="2631160"/>
            <a:ext cx="4949366" cy="33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6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131429" y="1044473"/>
            <a:ext cx="7404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b="1" i="1" dirty="0"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Sinonime pentru prietenie?</a:t>
            </a:r>
            <a:endParaRPr lang="en-US" sz="6000" dirty="0">
              <a:latin typeface="Monotype Corsiva" panose="03010101010201010101" pitchFamily="66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19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091273" y="1693878"/>
            <a:ext cx="52426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familiaritate, încredere, părtăsie, intimitate, afectiune, bunătate, compasiune, cordialitate, solidaritate fraternă, armonie.</a:t>
            </a:r>
            <a:b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treasure.diylol.com/uploads/post/image/302815/resized_jesus-says-meme-generator-jesus-says-you-are-the-best-friend-13f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1317700"/>
            <a:ext cx="4036177" cy="40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0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427491" y="991464"/>
            <a:ext cx="74350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b="1" i="1" dirty="0">
                <a:latin typeface="Monotype Corsiva" panose="03010101010201010101" pitchFamily="66" charset="0"/>
                <a:cs typeface="Tahoma" panose="020B0604030504040204" pitchFamily="34" charset="0"/>
              </a:rPr>
              <a:t>Termeni contrar prieteniei?</a:t>
            </a:r>
            <a:endParaRPr lang="en-US" sz="6000" dirty="0">
              <a:latin typeface="Monotype Corsiva" panose="03010101010201010101" pitchFamily="66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4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707963" y="886028"/>
            <a:ext cx="8921032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dusmănie, ură, ostilitate, aversiune, </a:t>
            </a:r>
          </a:p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repulsie, dezgust, silă, rea-vointă  </a:t>
            </a:r>
          </a:p>
          <a:p>
            <a:r>
              <a:rPr lang="it-IT" sz="3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             (de Sinonimi e Contrari di G. Pittàno ed. Zanichelli).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freewazifa.com/wp-content/uploads/2014/11/enemy-1024x768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0" y="2994476"/>
            <a:ext cx="4144200" cy="3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1552990" y="278298"/>
            <a:ext cx="74460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CICERONE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(scriitor roman 106 a. C.): în </a:t>
            </a:r>
            <a:r>
              <a:rPr lang="it-IT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“De amicitia”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scrie: prietenia este o formă de iubire, și iubirea este fructul unei afinităti selective (adică o adunare de idei si gusturi = simpatie).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Priete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nia e 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iubire ce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daruieste bucurie si culoare 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vietii omului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>
              <a:spcAft>
                <a:spcPts val="0"/>
              </a:spcAft>
            </a:pP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206919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60" y="1772056"/>
            <a:ext cx="2903882" cy="37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7407" y="886028"/>
            <a:ext cx="1112516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ARISTOTEL</a:t>
            </a: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(filosof Si om de stiintă grec antic 384 a.C):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Prietenia NU ESTE o OPTIUNE ci O EXIGENTĂ, O </a:t>
            </a: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NECESITATE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PROFUNDĂ A PERSOANEI UMANE. Omul nu vrea </a:t>
            </a: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să fie singur,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 el vrea să fie iubit și să iubească; să se simtă, sa fie în inima unei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persoane și să aibă pe cineva in inimă. Omul simte nevoia de a ”trăi împreună”.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Prietenia adevărată nu are un al doilea sfârsit, nu este instrumentală, e dezinteresată: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ea se fondează pe o impărtire sinceră a existentei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Imagine 2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0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0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>
            <a:off x="0" y="5085944"/>
            <a:ext cx="1433532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snoopy_self20analysis1"/>
          <p:cNvPicPr/>
          <p:nvPr/>
        </p:nvPicPr>
        <p:blipFill>
          <a:blip r:embed="rId2">
            <a:clrChange>
              <a:clrFrom>
                <a:srgbClr val="FFFF7F"/>
              </a:clrFrom>
              <a:clrTo>
                <a:srgbClr val="FFFF7F">
                  <a:alpha val="0"/>
                </a:srgbClr>
              </a:clrTo>
            </a:clrChange>
            <a:lum contrast="-2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972" r="12221" b="6015"/>
          <a:stretch>
            <a:fillRect/>
          </a:stretch>
        </p:blipFill>
        <p:spPr bwMode="auto">
          <a:xfrm flipH="1">
            <a:off x="10595113" y="5085944"/>
            <a:ext cx="1596887" cy="177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bunoiu.ro/wp-content/uploads/2011/12/aristo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34" y="3604796"/>
            <a:ext cx="1966153" cy="29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2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529</Words>
  <Application>Microsoft Office PowerPoint</Application>
  <PresentationFormat>Ecran lat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Tahoma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Andrew</dc:creator>
  <cp:lastModifiedBy>Andrew</cp:lastModifiedBy>
  <cp:revision>39</cp:revision>
  <dcterms:created xsi:type="dcterms:W3CDTF">2016-02-19T08:50:13Z</dcterms:created>
  <dcterms:modified xsi:type="dcterms:W3CDTF">2016-02-19T22:00:29Z</dcterms:modified>
</cp:coreProperties>
</file>