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978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52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059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028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70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1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01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08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138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741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955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72D9-CC68-44AE-8AAE-9137BF4A4EE9}" type="datetimeFigureOut">
              <a:rPr lang="ro-RO" smtClean="0"/>
              <a:t>05.12.2015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67F7-30CC-46A4-93B5-1B381D4919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69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2732709" y="1563580"/>
            <a:ext cx="60212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Păcatul</a:t>
            </a:r>
            <a:endParaRPr lang="ro-RO" sz="13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14" y="368860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6" y="1208319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3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61443" y="2460562"/>
            <a:ext cx="2569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nu te ruga,</a:t>
            </a:r>
            <a:endParaRPr 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4468119" y="96185"/>
            <a:ext cx="2549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Păcat este: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www.gbcstockport.org.uk/wordpress/wp-content/uploads/2009/10/no-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27" y="1282429"/>
            <a:ext cx="3141924" cy="21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edhotconservative.com/wp-content/uploads/2013/06/praying-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3" y="3495020"/>
            <a:ext cx="36576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92" y="993841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53" y="71123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9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956792" y="4642059"/>
            <a:ext cx="8536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nu merge la Biserică în zi de sărbătoare,</a:t>
            </a:r>
            <a:endParaRPr lang="ro-R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http://www.gospelboy.com/imgs/batman_s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6" y="602616"/>
            <a:ext cx="5030379" cy="37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366" y="1077691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80" y="1077691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69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187802" y="733737"/>
            <a:ext cx="4477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Să punem pe primul loc lucrurile care ne plac 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nu pe Isus.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http://deeptruths.com/random-dm/imgs/5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2" y="2554105"/>
            <a:ext cx="5161008" cy="28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23" y="164666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78" y="3572696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49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166949" y="15513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Să ne gândim că putem trăi 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a</a:t>
            </a:r>
            <a:r>
              <a:rPr lang="ro-RO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a </a:t>
            </a:r>
            <a:r>
              <a:rPr lang="it-IT" sz="4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cum vrem fără Dumnezeu, și fără a ne aminti că El ne 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iube</a:t>
            </a:r>
            <a:r>
              <a:rPr lang="ro-RO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te</a:t>
            </a:r>
            <a:r>
              <a:rPr lang="it-IT" sz="40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  <a:endParaRPr lang="ro-RO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14" name="Picture 2" descr="http://answerme.ca/wp/wp-content/uploads/full/rejec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84" y="3680360"/>
            <a:ext cx="624956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rs455.pbsrc.com/albums/qq276/christene_07/thgod_is_love_lg_wht.gif~c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6" y="992778"/>
            <a:ext cx="2233748" cy="22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19" y="261629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6450074" y="3589910"/>
            <a:ext cx="5188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it-I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A nu ajuta pe cei care au nevoie de ajutorul nostru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http://www.fao.org/docrep/007/y5740e/y5740e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1" y="3013166"/>
            <a:ext cx="39338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c1.staticflickr.com/3/2102/2066690414_91eb96ef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41" y="33963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97" y="339635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1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92182" y="4574066"/>
            <a:ext cx="11321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face mofturi la masă pentru mâncare pe care avem norocul să o avem (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câ</a:t>
            </a:r>
            <a:r>
              <a:rPr lang="ro-RO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copiii nu mor zilnic de foame pentru că nu au nici măcar o firmitura de pâine) </a:t>
            </a:r>
            <a:endParaRPr lang="ro-RO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www.famclub.ro/assets/galleries/2/290812_114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050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rliamoinsiemedigesu.files.wordpress.com/2012/08/foto-bambino-c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22" y="718457"/>
            <a:ext cx="4442551" cy="32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39561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92183" y="375698"/>
            <a:ext cx="11599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nu asculta de 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părin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bunici 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de persoanele care ne vor binele pentru ca noi să 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cre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tem 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persoane bune.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://www.parentingskillsblog.com/.a/6a00d83451dd7769e201a73ddeba60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" y="2225825"/>
            <a:ext cx="5225143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media.salemwebnetwork.com/cms/CW/family/7581-Girl_sticking_out_tongue%20(1).220w.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39" y="2336709"/>
            <a:ext cx="3227704" cy="38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73" y="2225825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3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224386" y="475008"/>
            <a:ext cx="4592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spune minciuni.</a:t>
            </a:r>
            <a:endParaRPr lang="ro-RO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6386" name="Picture 2" descr="http://ilquotidianoinclasse.corriere.it/wp-content/uploads/2012/11/6e939a1db1efe7bf538e2563c9230a99-269x2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0" y="936673"/>
            <a:ext cx="4233545" cy="42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gizmocrazed.com/wp-content/uploads/2012/05/men-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8" y="2795452"/>
            <a:ext cx="5017316" cy="28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81" y="203618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8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299463" y="2999779"/>
            <a:ext cx="7481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ne certa, a ne bate </a:t>
            </a: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spune cuvinte urâte</a:t>
            </a:r>
            <a:endParaRPr lang="ro-R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http://www.genitori.it/media/2013/01/bambini-litig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58" y="457835"/>
            <a:ext cx="3906974" cy="25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llhabs.net/wp-content/uploads/2011/08/1303466540-baby-fight-e1313175927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2" y="3840479"/>
            <a:ext cx="3890443" cy="26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83" y="280856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3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006313" y="1635750"/>
            <a:ext cx="5476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it-IT" sz="40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A râde </a:t>
            </a:r>
            <a:r>
              <a:rPr lang="ro-RO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s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i a-</a:t>
            </a:r>
            <a:r>
              <a:rPr lang="ro-RO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i </a:t>
            </a:r>
            <a:r>
              <a:rPr lang="it-IT" sz="40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bate joc de 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al</a:t>
            </a:r>
            <a:r>
              <a:rPr lang="ro-RO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t</a:t>
            </a:r>
            <a:r>
              <a:rPr lang="it-IT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ii</a:t>
            </a:r>
            <a:endParaRPr lang="ro-RO" sz="3600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http://elizabethseer.com/wp-content/uploads/2014/08/oldschoolbul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642366"/>
            <a:ext cx="4082808" cy="26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dn.playbuzz.com/cdn/e3dd8771-7c4c-44b1-8638-6facfb8b1572/5472efa0-0355-41c6-88a8-d3255c4c95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30" y="3560312"/>
            <a:ext cx="4191334" cy="23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0" y="3742513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8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328733" y="2263603"/>
            <a:ext cx="71336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Ce este păcatul?</a:t>
            </a:r>
            <a:endParaRPr lang="ro-RO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4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3492984"/>
            <a:ext cx="2413827" cy="2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1" y="431074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3441" y="3619950"/>
            <a:ext cx="249676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7774" y="326853"/>
            <a:ext cx="235344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43" y="318664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51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096000" y="273737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nu fi 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corec</a:t>
            </a:r>
            <a:r>
              <a:rPr 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cinsti</a:t>
            </a:r>
            <a:r>
              <a:rPr 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(</a:t>
            </a:r>
            <a:r>
              <a:rPr lang="it-IT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de exemplu la joc să vrei să câștigi cu orice </a:t>
            </a:r>
            <a:r>
              <a:rPr lang="it-IT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pre</a:t>
            </a:r>
            <a:r>
              <a:rPr lang="ro-RO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it-IT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chiar </a:t>
            </a:r>
            <a:r>
              <a:rPr lang="ro-RO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prin </a:t>
            </a:r>
            <a:r>
              <a:rPr lang="it-IT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tri</a:t>
            </a:r>
            <a:r>
              <a:rPr lang="ro-RO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at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)</a:t>
            </a:r>
            <a:endParaRPr lang="ro-R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7410" name="Picture 2" descr="http://www.desktopwallpaperhd.net/wallpapers/10/5/cheating-game-wallpapers-fantasy-101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05" y="839149"/>
            <a:ext cx="4697032" cy="26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83" y="280856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30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364605" y="2377442"/>
            <a:ext cx="7079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 pentru răbdare</a:t>
            </a:r>
          </a:p>
          <a:p>
            <a:pPr algn="ctr"/>
            <a:r>
              <a:rPr lang="ro-RO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și pentru atenție!</a:t>
            </a:r>
            <a:endParaRPr lang="ro-RO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cristalline1960.c.r.pic.centerblog.net/ci-dessous-ST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10" y="518718"/>
            <a:ext cx="3319145" cy="185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netanimations.net/Animated=hearts-moving-aroun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12" y="2670295"/>
            <a:ext cx="1277490" cy="9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83" y="280856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4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881841" y="414491"/>
            <a:ext cx="86729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Păcatul este o ofensă adusă lui Dumnezeu atunci când nu ascultăm de </a:t>
            </a:r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voin</a:t>
            </a:r>
            <a:r>
              <a:rPr lang="ro-R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 </a:t>
            </a:r>
            <a:r>
              <a:rPr lang="it-IT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sa. </a:t>
            </a:r>
            <a:endParaRPr lang="ro-R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newgenesisres.files.wordpress.com/2011/10/the_fall_newgenesisres-word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52" y="2066108"/>
            <a:ext cx="4259671" cy="35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g4kids.com/images/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8" y="2832955"/>
            <a:ext cx="3238527" cy="37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0" y="2066108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7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09302" y="2939143"/>
            <a:ext cx="67883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Este si a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tunci 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când noi nu facem lucrurile pe care Isus ne 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înva</a:t>
            </a:r>
            <a:r>
              <a:rPr 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ă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nu ascultăm ceea ce El ne spune, nu ne amintim de 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El</a:t>
            </a:r>
            <a:r>
              <a:rPr 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  <a:endParaRPr lang="ro-R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christianitymalaysia.com/wp/wp-content/uploads/2013/12/jesus-te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84" y="2753284"/>
            <a:ext cx="4222938" cy="31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ectionarystudies.com/images/interp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9" y="342267"/>
            <a:ext cx="4847500" cy="25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83" y="280856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69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1611668" y="427792"/>
            <a:ext cx="9352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Există păcatul </a:t>
            </a:r>
            <a:r>
              <a:rPr lang="it-IT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Originar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păcatul </a:t>
            </a:r>
            <a:r>
              <a:rPr lang="it-IT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Actual</a:t>
            </a:r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: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evenifministries.files.wordpress.com/2013/04/the-original-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0" y="1783963"/>
            <a:ext cx="4971417" cy="37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ccoastlands.org/images/gospel/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75" y="2288404"/>
            <a:ext cx="4076792" cy="45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00" y="1250481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1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978032" y="133487"/>
            <a:ext cx="8589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Păcatul ORIGINAR este păcatul făcut de Adam și Eva atunci când au mâncat fructul oprit neascultând de Dumnezeu. De atunci fiecare om se 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na</a:t>
            </a:r>
            <a:r>
              <a:rPr lang="ro-RO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te 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cu această vină.</a:t>
            </a:r>
            <a:endParaRPr lang="ro-RO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mariavaltorta.myblog.it/media/00/01/14053136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3" y="2913017"/>
            <a:ext cx="3801291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oodsalt.com/view/sin-is-disobeying-god-GoodSalt-epcas0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71" y="2116183"/>
            <a:ext cx="5579895" cy="29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44" y="1718297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56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82188" y="14337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Păcatul ACTUAL este acela pe care îl facem noi în fiecare zi, atunci când decidem să nu ascultăm Cuvântul lui Dumnezeu. 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://askgramps.org/files/2013/08/Repent-and-Sin-no-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00" y="356071"/>
            <a:ext cx="2423296" cy="29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0" descr="http://cantalavita.files.wordpress.com/2013/02/lava-anim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86" y="3908970"/>
            <a:ext cx="3921010" cy="21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83" y="646897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3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554089" y="319137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Isus a spus: 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„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Să </a:t>
            </a:r>
            <a:r>
              <a:rPr lang="ro-RO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iubeşti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 Domnul Dumnezeul tău din toată inima ta, din tot sufletul tău, din tot cugetul tău </a:t>
            </a:r>
            <a:r>
              <a:rPr lang="ro-RO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şi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din toată puterea ta. […] Să </a:t>
            </a:r>
            <a:r>
              <a:rPr lang="ro-RO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iubeşti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 aproapele tău ca pe tine </a:t>
            </a:r>
            <a:r>
              <a:rPr lang="ro-RO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însuţi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” </a:t>
            </a:r>
            <a:endParaRPr lang="ro-R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https://soulution101.files.wordpress.com/2012/10/greatest_command_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8" y="833074"/>
            <a:ext cx="3429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.bp.blogspot.com/-VyxkZ_jWirI/T-wEIFHQEtI/AAAAAAAAEck/g5vEOpng_KQ/s1600/Hdhut-Saimi+Khan+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5" y="3775166"/>
            <a:ext cx="3530349" cy="22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9" y="3683680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7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008425" y="292128"/>
            <a:ext cx="895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Deci, păcat este să nu 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ascul</a:t>
            </a:r>
            <a:r>
              <a:rPr 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t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aceste cuvinte.</a:t>
            </a:r>
            <a:endParaRPr lang="ro-R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centruldeparenting.ro/cp/wp-content/uploads/2014/07/copil-hiperactiv-864x40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3" y="1358537"/>
            <a:ext cx="4392256" cy="20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valamamma.tgcom24.it/files/2012/01/disobbed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79" y="3975601"/>
            <a:ext cx="4057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orkunionbaptist.org/test2/wp-content/uploads/2013/03/Jesus-on-Don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79" y="1358537"/>
            <a:ext cx="1574858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2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371</Words>
  <Application>Microsoft Office PowerPoint</Application>
  <PresentationFormat>Ecran lat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AndreiPc</dc:creator>
  <cp:lastModifiedBy>AndreiPc</cp:lastModifiedBy>
  <cp:revision>63</cp:revision>
  <dcterms:created xsi:type="dcterms:W3CDTF">2015-12-05T19:33:13Z</dcterms:created>
  <dcterms:modified xsi:type="dcterms:W3CDTF">2015-12-05T21:08:55Z</dcterms:modified>
</cp:coreProperties>
</file>