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5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76" r:id="rId14"/>
    <p:sldId id="277" r:id="rId15"/>
    <p:sldId id="267" r:id="rId16"/>
    <p:sldId id="266" r:id="rId17"/>
    <p:sldId id="268" r:id="rId18"/>
    <p:sldId id="271" r:id="rId19"/>
    <p:sldId id="269" r:id="rId20"/>
    <p:sldId id="272" r:id="rId21"/>
    <p:sldId id="270" r:id="rId22"/>
    <p:sldId id="278" r:id="rId23"/>
    <p:sldId id="273" r:id="rId24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19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u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 smtClean="0"/>
              <a:t>Faceți clic pentru a edita stilul de subtitlu coordonator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CEDDA-D5D2-4D5D-BE4D-9E2816DF7713}" type="datetimeFigureOut">
              <a:rPr lang="ro-RO" smtClean="0"/>
              <a:t>05.11.2015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BE3CF-8804-4232-9299-BA38E2CC2C90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528896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 smtClean="0"/>
              <a:t>Editați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CEDDA-D5D2-4D5D-BE4D-9E2816DF7713}" type="datetimeFigureOut">
              <a:rPr lang="ro-RO" smtClean="0"/>
              <a:t>05.11.2015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BE3CF-8804-4232-9299-BA38E2CC2C90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505840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 smtClean="0"/>
              <a:t>Editați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CEDDA-D5D2-4D5D-BE4D-9E2816DF7713}" type="datetimeFigureOut">
              <a:rPr lang="ro-RO" smtClean="0"/>
              <a:t>05.11.2015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BE3CF-8804-4232-9299-BA38E2CC2C90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782908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smtClean="0"/>
              <a:t>Editați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CEDDA-D5D2-4D5D-BE4D-9E2816DF7713}" type="datetimeFigureOut">
              <a:rPr lang="ro-RO" smtClean="0"/>
              <a:t>05.11.2015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BE3CF-8804-4232-9299-BA38E2CC2C90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25151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Editați stilurile de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CEDDA-D5D2-4D5D-BE4D-9E2816DF7713}" type="datetimeFigureOut">
              <a:rPr lang="ro-RO" smtClean="0"/>
              <a:t>05.11.2015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BE3CF-8804-4232-9299-BA38E2CC2C90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93258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 smtClean="0"/>
              <a:t>Editați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 smtClean="0"/>
              <a:t>Editați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CEDDA-D5D2-4D5D-BE4D-9E2816DF7713}" type="datetimeFigureOut">
              <a:rPr lang="ro-RO" smtClean="0"/>
              <a:t>05.11.2015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BE3CF-8804-4232-9299-BA38E2CC2C90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723285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Editați stilurile de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 smtClean="0"/>
              <a:t>Editați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Editați stilurile de text coordonator</a:t>
            </a:r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 smtClean="0"/>
              <a:t>Editați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CEDDA-D5D2-4D5D-BE4D-9E2816DF7713}" type="datetimeFigureOut">
              <a:rPr lang="ro-RO" smtClean="0"/>
              <a:t>05.11.2015</a:t>
            </a:fld>
            <a:endParaRPr lang="ro-RO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BE3CF-8804-4232-9299-BA38E2CC2C90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64240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CEDDA-D5D2-4D5D-BE4D-9E2816DF7713}" type="datetimeFigureOut">
              <a:rPr lang="ro-RO" smtClean="0"/>
              <a:t>05.11.2015</a:t>
            </a:fld>
            <a:endParaRPr lang="ro-RO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BE3CF-8804-4232-9299-BA38E2CC2C90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131110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CEDDA-D5D2-4D5D-BE4D-9E2816DF7713}" type="datetimeFigureOut">
              <a:rPr lang="ro-RO" smtClean="0"/>
              <a:t>05.11.2015</a:t>
            </a:fld>
            <a:endParaRPr lang="ro-RO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BE3CF-8804-4232-9299-BA38E2CC2C90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73601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 smtClean="0"/>
              <a:t>Editați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 smtClean="0"/>
              <a:t>Editați stilurile de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CEDDA-D5D2-4D5D-BE4D-9E2816DF7713}" type="datetimeFigureOut">
              <a:rPr lang="ro-RO" smtClean="0"/>
              <a:t>05.11.2015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BE3CF-8804-4232-9299-BA38E2CC2C90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01341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 smtClean="0"/>
              <a:t>Editați stilurile de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CEDDA-D5D2-4D5D-BE4D-9E2816DF7713}" type="datetimeFigureOut">
              <a:rPr lang="ro-RO" smtClean="0"/>
              <a:t>05.11.2015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BE3CF-8804-4232-9299-BA38E2CC2C90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4638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 smtClean="0"/>
              <a:t>Editați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CEDDA-D5D2-4D5D-BE4D-9E2816DF7713}" type="datetimeFigureOut">
              <a:rPr lang="ro-RO" smtClean="0"/>
              <a:t>05.11.2015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BE3CF-8804-4232-9299-BA38E2CC2C90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54673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tăText 3"/>
          <p:cNvSpPr txBox="1"/>
          <p:nvPr/>
        </p:nvSpPr>
        <p:spPr>
          <a:xfrm>
            <a:off x="2369127" y="1593272"/>
            <a:ext cx="8008924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3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Sfântul</a:t>
            </a:r>
          </a:p>
          <a:p>
            <a:r>
              <a:rPr lang="ro-RO" sz="13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     Rozariul</a:t>
            </a:r>
            <a:endParaRPr lang="ro-RO" sz="13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431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6831874" y="2168435"/>
            <a:ext cx="5360126" cy="4480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Acelaşi</a:t>
            </a:r>
            <a:r>
              <a:rPr lang="ro-RO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 Papă, Pius al V-lea a instituit sărbătoarea Sfântului Rozariu </a:t>
            </a:r>
            <a:r>
              <a:rPr lang="it-IT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şi a introdus în Litaniile Lauretane </a:t>
            </a:r>
            <a:r>
              <a:rPr lang="ro-RO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invocaţia</a:t>
            </a:r>
            <a:r>
              <a:rPr lang="ro-RO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 "Auxilium </a:t>
            </a:r>
            <a:r>
              <a:rPr lang="ro-RO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christianorum</a:t>
            </a:r>
            <a:r>
              <a:rPr lang="ro-RO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" (Ajutorul </a:t>
            </a:r>
            <a:r>
              <a:rPr lang="ro-RO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creştinilor</a:t>
            </a:r>
            <a:r>
              <a:rPr lang="ro-RO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).</a:t>
            </a:r>
            <a:endParaRPr lang="ro-RO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8194" name="Picture 2" descr="http://4.bp.blogspot.com/-uwDExFW1gZI/U-zkG_KxjpI/AAAAAAAAAIE/TczsdsOojm0/s1600/Maia_auxiliado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23" y="674225"/>
            <a:ext cx="6212114" cy="428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www.ourladyscentreireland.com/wp-content/uploads/2014/03/Image69-200x3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7937" y="2602775"/>
            <a:ext cx="1791788" cy="268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3752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487679" y="203202"/>
            <a:ext cx="11373395" cy="2592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În Scrisoarea sa apostolică "</a:t>
            </a:r>
            <a:r>
              <a:rPr lang="ro-RO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Rosarium</a:t>
            </a:r>
            <a:r>
              <a:rPr lang="ro-RO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 </a:t>
            </a:r>
            <a:r>
              <a:rPr lang="ro-RO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Virginis</a:t>
            </a:r>
            <a:r>
              <a:rPr lang="ro-RO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 </a:t>
            </a:r>
            <a:r>
              <a:rPr lang="ro-RO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Mariae</a:t>
            </a:r>
            <a:r>
              <a:rPr lang="ro-RO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", </a:t>
            </a:r>
            <a:r>
              <a:rPr lang="it-IT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Papa Ioan Paul al II-lea i-a invitat pe creştini </a:t>
            </a:r>
            <a:r>
              <a:rPr lang="ro-RO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să recite,  în fiecare zi, Sfântul Rozariu </a:t>
            </a:r>
            <a:r>
              <a:rPr lang="ro-RO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şi</a:t>
            </a:r>
            <a:r>
              <a:rPr lang="ro-RO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 a invocat-o  pe Sfânta  Fecioară cu aceste cuvinte:</a:t>
            </a:r>
            <a:endParaRPr lang="ro-RO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9218" name="Picture 2" descr="http://blog.beliefnet.com/deaconsbench/files/import/assets_c/2010/06/6750631_rosary28adwb_400-thumb-399x268-158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997" y="3187338"/>
            <a:ext cx="5030379" cy="337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upload.wikimedia.org/wikipedia/commons/1/18/John_Paul_II_Brazil_1997_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106" y="2063259"/>
            <a:ext cx="3142908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ourladyscentreireland.com/wp-content/uploads/2014/03/Image69-200x3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376" y="4000500"/>
            <a:ext cx="190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1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1532709" y="804093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o-RO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4" name="Dreptunghi 3"/>
          <p:cNvSpPr/>
          <p:nvPr/>
        </p:nvSpPr>
        <p:spPr>
          <a:xfrm>
            <a:off x="5421359" y="811352"/>
            <a:ext cx="632242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„</a:t>
            </a:r>
            <a:r>
              <a:rPr lang="ro-RO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Duioşiei</a:t>
            </a:r>
            <a:r>
              <a:rPr lang="ro-RO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 tale de mamă </a:t>
            </a:r>
            <a:r>
              <a:rPr lang="ro-RO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încredinţăm</a:t>
            </a:r>
            <a:r>
              <a:rPr lang="ro-RO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 lacrimile, suspinele </a:t>
            </a:r>
            <a:r>
              <a:rPr lang="ro-RO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şi</a:t>
            </a:r>
            <a:r>
              <a:rPr lang="ro-RO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 </a:t>
            </a:r>
            <a:r>
              <a:rPr lang="ro-RO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speranţele</a:t>
            </a:r>
            <a:r>
              <a:rPr lang="ro-RO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 celor care suferă. În orice împrejurare,  fericită sau tristă, a </a:t>
            </a:r>
            <a:r>
              <a:rPr lang="ro-RO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vieţii</a:t>
            </a:r>
            <a:r>
              <a:rPr lang="ro-RO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 noastre, cu iubire de mamă, arată-ni-l pe Fiul tău, Isus, </a:t>
            </a:r>
            <a:r>
              <a:rPr lang="pt-BR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o milostivă, o blândă, o dulce Fecioară Marie”.</a:t>
            </a:r>
            <a:endParaRPr lang="ro-RO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10242" name="Picture 2" descr="https://upload.wikimedia.org/wikipedia/en/b/b7/Virgin_of_Merc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83" y="525780"/>
            <a:ext cx="4524375" cy="595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ourladyscentreireland.com/wp-content/uploads/2014/03/Image69-200x3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3856808"/>
            <a:ext cx="190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7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tăText 1"/>
          <p:cNvSpPr txBox="1"/>
          <p:nvPr/>
        </p:nvSpPr>
        <p:spPr>
          <a:xfrm>
            <a:off x="1938680" y="1977486"/>
            <a:ext cx="7289175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o-RO" sz="6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De ce este </a:t>
            </a:r>
            <a:r>
              <a:rPr lang="ro-RO" sz="6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important să </a:t>
            </a:r>
          </a:p>
          <a:p>
            <a:pPr algn="ctr"/>
            <a:r>
              <a:rPr lang="ro-RO" sz="6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ne rugăm rozariu?</a:t>
            </a:r>
            <a:endParaRPr lang="ro-RO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3" name="Picture 4" descr="http://www.ourladyscentreireland.com/wp-content/uploads/2014/03/Image69-200x3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576" y="3462617"/>
            <a:ext cx="190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487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513805" y="261256"/>
            <a:ext cx="11177451" cy="2209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o-RO" sz="3200" dirty="0" smtClean="0">
                <a:solidFill>
                  <a:srgbClr val="FF000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- Pentru </a:t>
            </a:r>
            <a:r>
              <a:rPr lang="ro-RO" sz="3200" dirty="0">
                <a:solidFill>
                  <a:srgbClr val="FF000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că este rugăciunea pe care o preferă Sfânta Fecioară Maria. În numeroasele sale </a:t>
            </a:r>
            <a:r>
              <a:rPr lang="ro-RO" sz="3200" dirty="0" err="1">
                <a:solidFill>
                  <a:srgbClr val="FF000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apariţii</a:t>
            </a:r>
            <a:r>
              <a:rPr lang="ro-RO" sz="3200" dirty="0">
                <a:solidFill>
                  <a:srgbClr val="FF000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 ea apare cu Rozariul în mână. </a:t>
            </a:r>
          </a:p>
          <a:p>
            <a:r>
              <a:rPr lang="ro-RO" sz="3200" dirty="0" smtClean="0">
                <a:solidFill>
                  <a:srgbClr val="FF000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- Pentru </a:t>
            </a:r>
            <a:r>
              <a:rPr lang="ro-RO" sz="3200" dirty="0">
                <a:solidFill>
                  <a:srgbClr val="FF000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că este o rugăciune simplă, umilă ce ne formează în mod spiritual conducându-ne la modestie, la blândețe, la simplitatea inimii.</a:t>
            </a:r>
            <a:endParaRPr lang="ro-RO" sz="32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2050" name="Picture 2" descr="http://webcatolicodejavier.org/Pastorcit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730" y="3114676"/>
            <a:ext cx="4521925" cy="339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www.ourladyscentreireland.com/wp-content/uploads/2014/03/Image69-200x3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399" y="3114676"/>
            <a:ext cx="190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778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tăText 1"/>
          <p:cNvSpPr txBox="1"/>
          <p:nvPr/>
        </p:nvSpPr>
        <p:spPr>
          <a:xfrm>
            <a:off x="2181498" y="1463041"/>
            <a:ext cx="811151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3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Ce cuprinde?</a:t>
            </a:r>
            <a:endParaRPr lang="ro-RO" sz="13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3" name="Picture 4" descr="http://www.ourladyscentreireland.com/wp-content/uploads/2014/03/Image69-200x3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027" y="3791495"/>
            <a:ext cx="190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98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reptunghi 2"/>
          <p:cNvSpPr/>
          <p:nvPr/>
        </p:nvSpPr>
        <p:spPr>
          <a:xfrm>
            <a:off x="404948" y="863717"/>
            <a:ext cx="565621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Arial" panose="020B0604020202020204" pitchFamily="34" charset="0"/>
              </a:rPr>
              <a:t>Rugăciunea Rozariului este izvorâtă din dragostea </a:t>
            </a:r>
            <a:r>
              <a:rPr lang="ro-RO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Arial" panose="020B0604020202020204" pitchFamily="34" charset="0"/>
              </a:rPr>
              <a:t>creştinilor</a:t>
            </a:r>
            <a:r>
              <a:rPr lang="ro-RO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o-RO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Arial" panose="020B0604020202020204" pitchFamily="34" charset="0"/>
              </a:rPr>
              <a:t>faţă</a:t>
            </a:r>
            <a:r>
              <a:rPr lang="ro-RO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Arial" panose="020B0604020202020204" pitchFamily="34" charset="0"/>
              </a:rPr>
              <a:t> de Maica Domnului. Ea constă în împletirea unei coroane de roze spirituale, prin recitarea a 20 decade formate din câte un Tatăl Nostru, zece Bucură-te </a:t>
            </a:r>
            <a:r>
              <a:rPr lang="ro-RO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Arial" panose="020B0604020202020204" pitchFamily="34" charset="0"/>
              </a:rPr>
              <a:t>Marie</a:t>
            </a:r>
            <a:r>
              <a:rPr lang="ro-RO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o-RO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Arial" panose="020B0604020202020204" pitchFamily="34" charset="0"/>
              </a:rPr>
              <a:t>şi</a:t>
            </a:r>
            <a:r>
              <a:rPr lang="ro-RO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Arial" panose="020B0604020202020204" pitchFamily="34" charset="0"/>
              </a:rPr>
              <a:t> în încheiere Slavă Tatălui. </a:t>
            </a:r>
            <a:endParaRPr lang="ro-RO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 descr="http://www.discountcatholicstore.com/images/pos-14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190" y="209004"/>
            <a:ext cx="5603148" cy="638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ourladyscentreireland.com/wp-content/uploads/2014/03/Image69-200x3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324" y="4000500"/>
            <a:ext cx="190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77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reptunghi 2"/>
          <p:cNvSpPr/>
          <p:nvPr/>
        </p:nvSpPr>
        <p:spPr>
          <a:xfrm>
            <a:off x="5885498" y="3318570"/>
            <a:ext cx="6096001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o-RO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Arial" panose="020B0604020202020204" pitchFamily="34" charset="0"/>
              </a:rPr>
              <a:t>Aceste 20 decade sunt </a:t>
            </a:r>
            <a:r>
              <a:rPr lang="ro-RO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Arial" panose="020B0604020202020204" pitchFamily="34" charset="0"/>
              </a:rPr>
              <a:t>împărţite</a:t>
            </a:r>
            <a:r>
              <a:rPr lang="ro-RO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Arial" panose="020B0604020202020204" pitchFamily="34" charset="0"/>
              </a:rPr>
              <a:t> în patru grupe de câte cinci, fiecare grupă fiind dedicată comemorării anumitor fapte </a:t>
            </a:r>
            <a:r>
              <a:rPr lang="ro-RO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Arial" panose="020B0604020202020204" pitchFamily="34" charset="0"/>
              </a:rPr>
              <a:t>şi</a:t>
            </a:r>
            <a:r>
              <a:rPr lang="ro-RO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Arial" panose="020B0604020202020204" pitchFamily="34" charset="0"/>
              </a:rPr>
              <a:t> mistere din </a:t>
            </a:r>
            <a:r>
              <a:rPr lang="ro-RO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Arial" panose="020B0604020202020204" pitchFamily="34" charset="0"/>
              </a:rPr>
              <a:t>viaţa</a:t>
            </a:r>
            <a:r>
              <a:rPr lang="ro-RO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Arial" panose="020B0604020202020204" pitchFamily="34" charset="0"/>
              </a:rPr>
              <a:t> Domnului nostru Isus Cristos </a:t>
            </a:r>
            <a:r>
              <a:rPr lang="ro-RO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Arial" panose="020B0604020202020204" pitchFamily="34" charset="0"/>
              </a:rPr>
              <a:t>şi</a:t>
            </a:r>
            <a:r>
              <a:rPr lang="ro-RO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ro-RO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Arial" panose="020B0604020202020204" pitchFamily="34" charset="0"/>
              </a:rPr>
              <a:t>Preacuratei </a:t>
            </a:r>
            <a:r>
              <a:rPr lang="ro-RO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Arial" panose="020B0604020202020204" pitchFamily="34" charset="0"/>
              </a:rPr>
              <a:t>Fecioare Maria: cinci mistere de bucurie, cinci de lumină, cinci de durere, cinci de slavă.</a:t>
            </a:r>
            <a:endParaRPr lang="ro-RO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 descr="http://www.shrineofsaintjude.net/15%20Mysteries%20of%20Rosary-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78" y="574630"/>
            <a:ext cx="4194357" cy="581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ourladyscentreireland.com/wp-content/uploads/2014/03/Image69-200x3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499" y="146957"/>
            <a:ext cx="190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61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448491" y="231910"/>
            <a:ext cx="11438709" cy="2463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o-RO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Arial" panose="020B0604020202020204" pitchFamily="34" charset="0"/>
              </a:rPr>
              <a:t>În mod </a:t>
            </a:r>
            <a:r>
              <a:rPr lang="ro-RO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Arial" panose="020B0604020202020204" pitchFamily="34" charset="0"/>
              </a:rPr>
              <a:t>obişnuit</a:t>
            </a:r>
            <a:r>
              <a:rPr lang="ro-RO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Arial" panose="020B0604020202020204" pitchFamily="34" charset="0"/>
              </a:rPr>
              <a:t> se recită zilnic numai câte o serie de mistere </a:t>
            </a:r>
            <a:r>
              <a:rPr lang="ro-RO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Arial" panose="020B0604020202020204" pitchFamily="34" charset="0"/>
              </a:rPr>
              <a:t>şi</a:t>
            </a:r>
            <a:r>
              <a:rPr lang="ro-RO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Arial" panose="020B0604020202020204" pitchFamily="34" charset="0"/>
              </a:rPr>
              <a:t> în decurs de patru zile se realizează un Rozariu complet, minunată împletire de rugăciune vocală </a:t>
            </a:r>
            <a:r>
              <a:rPr lang="ro-RO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Arial" panose="020B0604020202020204" pitchFamily="34" charset="0"/>
              </a:rPr>
              <a:t>şi</a:t>
            </a:r>
            <a:r>
              <a:rPr lang="ro-RO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Arial" panose="020B0604020202020204" pitchFamily="34" charset="0"/>
              </a:rPr>
              <a:t> contemplare interioară, participare vie la </a:t>
            </a:r>
            <a:r>
              <a:rPr lang="ro-RO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Arial" panose="020B0604020202020204" pitchFamily="34" charset="0"/>
              </a:rPr>
              <a:t>viaţa</a:t>
            </a:r>
            <a:r>
              <a:rPr lang="ro-RO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Arial" panose="020B0604020202020204" pitchFamily="34" charset="0"/>
              </a:rPr>
              <a:t> Mântuitorului Isus, a Maicii sale Sfinte </a:t>
            </a:r>
            <a:r>
              <a:rPr lang="ro-RO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Arial" panose="020B0604020202020204" pitchFamily="34" charset="0"/>
              </a:rPr>
              <a:t>şi</a:t>
            </a:r>
            <a:r>
              <a:rPr lang="ro-RO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Arial" panose="020B0604020202020204" pitchFamily="34" charset="0"/>
              </a:rPr>
              <a:t> a Bisericii sale.</a:t>
            </a:r>
            <a:endParaRPr lang="ro-RO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3314" name="Picture 2" descr="http://i.istockimg.com/file_thumbview_approve/13453874/6/stock-illustration-13453874-jesus-christ-and-coronation-of-holy-mary-siena-chur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193" y="2965586"/>
            <a:ext cx="5876109" cy="3593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www.ourladyscentreireland.com/wp-content/uploads/2014/03/Image69-200x3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027" y="3791495"/>
            <a:ext cx="190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09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tăText 1"/>
          <p:cNvSpPr txBox="1"/>
          <p:nvPr/>
        </p:nvSpPr>
        <p:spPr>
          <a:xfrm>
            <a:off x="2351314" y="2090058"/>
            <a:ext cx="749435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Cum se face practic?</a:t>
            </a:r>
            <a:endParaRPr lang="ro-RO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3" name="Picture 4" descr="http://www.ourladyscentreireland.com/wp-content/uploads/2014/03/Image69-200x3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027" y="3791495"/>
            <a:ext cx="190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71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tăText 1"/>
          <p:cNvSpPr txBox="1"/>
          <p:nvPr/>
        </p:nvSpPr>
        <p:spPr>
          <a:xfrm>
            <a:off x="2599508" y="2050869"/>
            <a:ext cx="706635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8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Ce este Rozariul?</a:t>
            </a:r>
            <a:endParaRPr lang="ro-RO" sz="88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3" name="Picture 4" descr="http://www.ourladyscentreireland.com/wp-content/uploads/2014/03/Image69-200x3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866" y="3497419"/>
            <a:ext cx="190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8043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isericacatolica.org/wp-content/uploads/2013/12/Rugaciunea-Rozariu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6620" cy="6846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www.ourladyscentreireland.com/wp-content/uploads/2014/03/Image69-200x3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027" y="3791495"/>
            <a:ext cx="190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384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ourladyscentreireland.com/wp-content/uploads/2014/03/Image69-200x3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667" y="4118067"/>
            <a:ext cx="1905000" cy="258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reptunghi 3"/>
          <p:cNvSpPr/>
          <p:nvPr/>
        </p:nvSpPr>
        <p:spPr>
          <a:xfrm>
            <a:off x="500742" y="730411"/>
            <a:ext cx="11295017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2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Un tânăr a primit de la mama sa un rozariu pe crucifixul căruia era </a:t>
            </a:r>
            <a:r>
              <a:rPr lang="ro-RO" sz="26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inscripţionat</a:t>
            </a:r>
            <a:r>
              <a:rPr lang="ro-RO" sz="2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 numele său. Fiind un dar de la mama sa tânărul îl purta tot timpul cu el </a:t>
            </a:r>
            <a:r>
              <a:rPr lang="ro-RO" sz="26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şi</a:t>
            </a:r>
            <a:r>
              <a:rPr lang="ro-RO" sz="2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 nu era zi în care să nu mediteze misterele Rozariului. Dar într-o zi, fiind la o petrecere cu prietenii </a:t>
            </a:r>
            <a:r>
              <a:rPr lang="ro-RO" sz="26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aceştia</a:t>
            </a:r>
            <a:r>
              <a:rPr lang="ro-RO" sz="2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 i-au descoperit rozariul </a:t>
            </a:r>
            <a:r>
              <a:rPr lang="ro-RO" sz="26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şi</a:t>
            </a:r>
            <a:r>
              <a:rPr lang="ro-RO" sz="2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 au început să râdă de el. De </a:t>
            </a:r>
            <a:r>
              <a:rPr lang="ro-RO" sz="26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ruşine</a:t>
            </a:r>
            <a:r>
              <a:rPr lang="ro-RO" sz="2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 tânărul l-a aruncat pe stradă. După </a:t>
            </a:r>
            <a:r>
              <a:rPr lang="ro-RO" sz="26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câţiva</a:t>
            </a:r>
            <a:r>
              <a:rPr lang="ro-RO" sz="2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 ani un preot este chemat la căpătâiul unui bolnav ce era pe moarte într-un spital. Acel bolnav nu dorea să audă de preot dar acesta a insistat. Ajuns la bolnav îl </a:t>
            </a:r>
            <a:r>
              <a:rPr lang="ro-RO" sz="26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găseşte</a:t>
            </a:r>
            <a:r>
              <a:rPr lang="ro-RO" sz="2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 dormind </a:t>
            </a:r>
            <a:r>
              <a:rPr lang="ro-RO" sz="26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şi</a:t>
            </a:r>
            <a:r>
              <a:rPr lang="ro-RO" sz="2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 </a:t>
            </a:r>
            <a:r>
              <a:rPr lang="ro-RO" sz="26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aşteptând</a:t>
            </a:r>
            <a:r>
              <a:rPr lang="ro-RO" sz="2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 să se trezească începe să se roage Rozariul. Trezindu-se bolnavul </a:t>
            </a:r>
            <a:r>
              <a:rPr lang="ro-RO" sz="26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şi</a:t>
            </a:r>
            <a:r>
              <a:rPr lang="ro-RO" sz="2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 zărind rozariul în mâinile preotului îl întreabă: "De unde </a:t>
            </a:r>
            <a:r>
              <a:rPr lang="ro-RO" sz="26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aveţi</a:t>
            </a:r>
            <a:r>
              <a:rPr lang="ro-RO" sz="2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 acest rozariu? Preotul îi spune că l-a găsit acum </a:t>
            </a:r>
            <a:r>
              <a:rPr lang="ro-RO" sz="26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câţiva</a:t>
            </a:r>
            <a:r>
              <a:rPr lang="ro-RO" sz="2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 ani în urmă pe stradă iar de atunci oferă în fiecare zi câte o decadă pentru mântuirea sufletului celui care l-a pierdut. Bolnavul a început să plângă, spunând preotului că lui i-a </a:t>
            </a:r>
            <a:r>
              <a:rPr lang="ro-RO" sz="26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aparţinut</a:t>
            </a:r>
            <a:r>
              <a:rPr lang="ro-RO" sz="2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 acel rozariu, povestind apoi cum l-a aruncat pe stradă </a:t>
            </a:r>
            <a:r>
              <a:rPr lang="ro-RO" sz="26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şi</a:t>
            </a:r>
            <a:r>
              <a:rPr lang="ro-RO" sz="2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 </a:t>
            </a:r>
            <a:r>
              <a:rPr lang="ro-RO" sz="26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renunţând</a:t>
            </a:r>
            <a:r>
              <a:rPr lang="ro-RO" sz="2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 astfel la rugăciunea pe care el a </a:t>
            </a:r>
            <a:r>
              <a:rPr lang="ro-RO" sz="26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învăţat</a:t>
            </a:r>
            <a:r>
              <a:rPr lang="ro-RO" sz="2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-o de mic </a:t>
            </a:r>
            <a:r>
              <a:rPr lang="ro-RO" sz="26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şi</a:t>
            </a:r>
            <a:r>
              <a:rPr lang="ro-RO" sz="2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-a pierdut </a:t>
            </a:r>
            <a:r>
              <a:rPr lang="ro-RO" sz="26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credinţa</a:t>
            </a:r>
            <a:r>
              <a:rPr lang="ro-RO" sz="2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 căzând apoi în noroiul păcatului </a:t>
            </a:r>
            <a:r>
              <a:rPr lang="ro-RO" sz="26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şi</a:t>
            </a:r>
            <a:r>
              <a:rPr lang="ro-RO" sz="2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 al viciului. După toate acestea bolnavul s-a împăcat cu Dumnezeu iar la scurt timp a murit fericit.</a:t>
            </a:r>
            <a:endParaRPr lang="ro-RO" sz="2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574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526867" y="3409406"/>
            <a:ext cx="8395063" cy="3257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ro-RO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  <a:t>Cu Rozariul vom </a:t>
            </a:r>
            <a:r>
              <a:rPr lang="ro-RO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  <a:t>reuşi</a:t>
            </a:r>
            <a:r>
              <a:rPr lang="ro-RO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  <a:t> să descoperim cursele Diavolului, să evităm multe din capcanele sale </a:t>
            </a:r>
            <a:r>
              <a:rPr lang="ro-RO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  <a:t>şi</a:t>
            </a:r>
            <a:r>
              <a:rPr lang="ro-RO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  <a:t> putem să recuperăm întotdeauna de la el terenul pe care l-a cucerit; putem face să răsară germenii binelui în pustiul răului </a:t>
            </a:r>
            <a:r>
              <a:rPr lang="ro-RO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  <a:t>şi</a:t>
            </a:r>
            <a:r>
              <a:rPr lang="ro-RO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  <a:t> al păcatului.</a:t>
            </a:r>
            <a:endParaRPr lang="ro-RO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ea typeface="Times New Roman" panose="02020603050405020304" pitchFamily="18" charset="0"/>
            </a:endParaRPr>
          </a:p>
        </p:txBody>
      </p:sp>
      <p:pic>
        <p:nvPicPr>
          <p:cNvPr id="3" name="Picture 4" descr="http://www.ourladyscentreireland.com/wp-content/uploads/2014/03/Image69-200x3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027" y="0"/>
            <a:ext cx="190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caccioppoli.com/Padre%20Pio%20add%202/ros%2001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40" y="314617"/>
            <a:ext cx="3737247" cy="264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tăText 3"/>
          <p:cNvSpPr txBox="1"/>
          <p:nvPr/>
        </p:nvSpPr>
        <p:spPr>
          <a:xfrm>
            <a:off x="5200287" y="782419"/>
            <a:ext cx="54264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o-RO" sz="24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„Roagă-te rozariul frecvent. </a:t>
            </a:r>
            <a:r>
              <a:rPr lang="ro-RO" sz="2400" dirty="0">
                <a:solidFill>
                  <a:srgbClr val="FF0000"/>
                </a:solidFill>
                <a:latin typeface="Monotype Corsiva" panose="03010101010201010101" pitchFamily="66" charset="0"/>
              </a:rPr>
              <a:t>C</a:t>
            </a:r>
            <a:r>
              <a:rPr lang="ro-RO" sz="24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ostă atât de puțin </a:t>
            </a:r>
          </a:p>
          <a:p>
            <a:pPr algn="ctr"/>
            <a:r>
              <a:rPr lang="ro-RO" sz="24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şi</a:t>
            </a:r>
            <a:r>
              <a:rPr lang="ro-RO" sz="24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valorează atât de mult”</a:t>
            </a:r>
            <a:endParaRPr lang="ro-RO" sz="24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CasetăText 4"/>
          <p:cNvSpPr txBox="1"/>
          <p:nvPr/>
        </p:nvSpPr>
        <p:spPr>
          <a:xfrm>
            <a:off x="8564776" y="1613416"/>
            <a:ext cx="1244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4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Padre</a:t>
            </a:r>
            <a:r>
              <a:rPr lang="ro-RO" sz="24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Pio</a:t>
            </a:r>
            <a:endParaRPr lang="ro-RO" sz="24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268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tăText 1"/>
          <p:cNvSpPr txBox="1"/>
          <p:nvPr/>
        </p:nvSpPr>
        <p:spPr>
          <a:xfrm>
            <a:off x="2261920" y="901338"/>
            <a:ext cx="738695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o-RO" sz="6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Multumesc</a:t>
            </a:r>
            <a:r>
              <a:rPr lang="ro-RO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pentru </a:t>
            </a:r>
            <a:r>
              <a:rPr lang="ro-RO" sz="6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atentie</a:t>
            </a:r>
            <a:r>
              <a:rPr lang="ro-RO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</a:p>
          <a:p>
            <a:pPr algn="ctr"/>
            <a:r>
              <a:rPr lang="ro-RO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si răbdare</a:t>
            </a:r>
            <a:endParaRPr lang="ro-RO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15362" name="Picture 2" descr="http://cliparts.co/cliparts/Lid/o7g/Lido7gEB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196" y="3004458"/>
            <a:ext cx="5192697" cy="364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www.ourladyscentreireland.com/wp-content/uploads/2014/03/Image69-200x3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027" y="3791495"/>
            <a:ext cx="190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43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422364" y="315575"/>
            <a:ext cx="6383383" cy="3211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Rozariul este </a:t>
            </a:r>
            <a:r>
              <a:rPr lang="ro-RO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o rugăciune biblică meditativă în care se cinstesc douăzeci din cele mai importante mistere din viața lui Isus și a Fecioarei Maria.</a:t>
            </a:r>
            <a:endParaRPr lang="ro-RO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AutoShape 2" descr="Imagini pentru children  rosary"/>
          <p:cNvSpPr>
            <a:spLocks noChangeAspect="1" noChangeArrowheads="1"/>
          </p:cNvSpPr>
          <p:nvPr/>
        </p:nvSpPr>
        <p:spPr bwMode="auto">
          <a:xfrm>
            <a:off x="4662622" y="44536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1028" name="Picture 4" descr="https://i0.wp.com/www.pressomatic.com/charlestoncathedral/upload/FamilyRosa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598" y="3340826"/>
            <a:ext cx="5199835" cy="318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ourladyscentreireland.com/wp-content/uploads/2014/03/Image69-200x3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283" y="3672558"/>
            <a:ext cx="190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ourladyscentreireland.com/wp-content/uploads/2014/03/Image69-200x3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543" y="315575"/>
            <a:ext cx="190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413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tăText 2"/>
          <p:cNvSpPr txBox="1"/>
          <p:nvPr/>
        </p:nvSpPr>
        <p:spPr>
          <a:xfrm>
            <a:off x="3033658" y="2352538"/>
            <a:ext cx="236795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istorică</a:t>
            </a:r>
            <a:endParaRPr lang="ro-RO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4" name="CasetăText 3"/>
          <p:cNvSpPr txBox="1"/>
          <p:nvPr/>
        </p:nvSpPr>
        <p:spPr>
          <a:xfrm>
            <a:off x="2142308" y="194158"/>
            <a:ext cx="24945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7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Scurtă</a:t>
            </a:r>
            <a:r>
              <a:rPr lang="ro-RO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</a:p>
        </p:txBody>
      </p:sp>
      <p:sp>
        <p:nvSpPr>
          <p:cNvPr id="5" name="CasetăText 4"/>
          <p:cNvSpPr txBox="1"/>
          <p:nvPr/>
        </p:nvSpPr>
        <p:spPr>
          <a:xfrm>
            <a:off x="486245" y="1273348"/>
            <a:ext cx="331212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prezentare</a:t>
            </a:r>
            <a:endParaRPr lang="ro-RO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www.chanttherosary.com/images/madonna_rosary_detail5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982" y="2629538"/>
            <a:ext cx="5251269" cy="372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ourladyscentreireland.com/wp-content/uploads/2014/03/Image69-200x3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621" y="4000500"/>
            <a:ext cx="190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354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reptunghi 3"/>
          <p:cNvSpPr/>
          <p:nvPr/>
        </p:nvSpPr>
        <p:spPr>
          <a:xfrm>
            <a:off x="461553" y="600038"/>
            <a:ext cx="5429796" cy="5888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o-RO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Devoţiunea</a:t>
            </a:r>
            <a:r>
              <a:rPr lang="ro-RO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 către Sfânta Fecioară Maria, Regina Rozariului, are un cult foarte vechi  care datează din perioada instituirii Ordinului Dominican,  călugării fiind principalii propagatori.</a:t>
            </a:r>
          </a:p>
        </p:txBody>
      </p:sp>
      <p:pic>
        <p:nvPicPr>
          <p:cNvPr id="3074" name="Picture 2" descr="https://upload.wikimedia.org/wikipedia/commons/3/38/SaintDomini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439" y="455792"/>
            <a:ext cx="3903618" cy="590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ourladyscentreireland.com/wp-content/uploads/2014/03/Image69-200x3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439" y="1978753"/>
            <a:ext cx="190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391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reptunghi 2"/>
          <p:cNvSpPr/>
          <p:nvPr/>
        </p:nvSpPr>
        <p:spPr>
          <a:xfrm>
            <a:off x="5412377" y="3295477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o-RO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Rozariul a fost numit evanghelia săracilor, a acelora care nu </a:t>
            </a:r>
            <a:r>
              <a:rPr lang="ro-RO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ştiau</a:t>
            </a:r>
            <a:r>
              <a:rPr lang="ro-RO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să </a:t>
            </a:r>
            <a:r>
              <a:rPr lang="ro-RO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citească </a:t>
            </a:r>
            <a:r>
              <a:rPr lang="ro-RO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dar foarte repede această practică  s-a răspândit în toate categoriile sociale. </a:t>
            </a:r>
          </a:p>
          <a:p>
            <a:endParaRPr lang="ro-RO" sz="40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100" name="Picture 4" descr="http://thejesusquestion.files.wordpress.com/2012/05/old-woman-with-a-rosary_paul-cezan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28" y="692331"/>
            <a:ext cx="4543828" cy="563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ourladyscentreireland.com/wp-content/uploads/2014/03/Image69-200x3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0284" y="0"/>
            <a:ext cx="190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996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4550229" y="195943"/>
            <a:ext cx="73761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Interventiei</a:t>
            </a:r>
            <a:r>
              <a:rPr lang="ro-RO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 </a:t>
            </a:r>
            <a:r>
              <a:rPr lang="ro-RO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Sfintei Fecioare, invocată prin rugăciunea </a:t>
            </a:r>
            <a:r>
              <a:rPr lang="ro-RO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Rozariului, </a:t>
            </a:r>
            <a:r>
              <a:rPr lang="pt-BR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i s-a atribuit victoria  flotei creştine </a:t>
            </a:r>
            <a:r>
              <a:rPr lang="ro-RO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contra turcilor musulmani, </a:t>
            </a:r>
            <a:r>
              <a:rPr lang="ro-RO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obţinută</a:t>
            </a:r>
            <a:r>
              <a:rPr lang="ro-RO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 la </a:t>
            </a:r>
            <a:r>
              <a:rPr lang="ro-RO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Lepanto</a:t>
            </a:r>
            <a:r>
              <a:rPr lang="ro-RO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, la 7 Octombrie 1571.</a:t>
            </a:r>
            <a:endParaRPr lang="ro-RO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5122" name="Picture 2" descr="http://nobility.org/wp-content/uploads/2010/10/Lepanto_15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37" y="195943"/>
            <a:ext cx="4265692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churchmilitant.com/images/uploads/news_feature/2015-10-07-niles-j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923" y="3552050"/>
            <a:ext cx="4493625" cy="299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ourladyscentreireland.com/wp-content/uploads/2014/03/Image69-200x3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187" y="4000500"/>
            <a:ext cx="190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2001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reptunghi 2"/>
          <p:cNvSpPr/>
          <p:nvPr/>
        </p:nvSpPr>
        <p:spPr>
          <a:xfrm>
            <a:off x="281804" y="2637928"/>
            <a:ext cx="6096001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Se spune că Papa Pius al V-lea, </a:t>
            </a:r>
            <a:r>
              <a:rPr lang="es-E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în acea zi de 7 Octombrie, </a:t>
            </a:r>
            <a:r>
              <a:rPr lang="ro-RO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cu multe zile înainte ca să ajungă la Roma </a:t>
            </a:r>
            <a:r>
              <a:rPr lang="ro-RO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ştirea</a:t>
            </a:r>
            <a:r>
              <a:rPr lang="ro-RO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 oficială  a victoriei  asupra turcilor, a ordonat ca să se tragă clopotele în semn de </a:t>
            </a:r>
            <a:r>
              <a:rPr lang="ro-RO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mulţumire</a:t>
            </a:r>
            <a:r>
              <a:rPr lang="ro-RO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 pentru victoria Sfintei Fecioare.</a:t>
            </a:r>
            <a:endParaRPr lang="ro-RO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6146" name="Picture 2" descr="http://www.vicariatusurbis.org/spiov/spiov2013/images/san_pio_V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143" y="552057"/>
            <a:ext cx="4000469" cy="576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ourladyscentreireland.com/wp-content/uploads/2014/03/Image69-200x3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394" y="0"/>
            <a:ext cx="190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800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226423" y="480200"/>
            <a:ext cx="6096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Din acea zi, la ora 12 fix, </a:t>
            </a:r>
            <a:r>
              <a:rPr lang="ro-RO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se amintesc acele fapte cu sunetele clopotelor de la Îngerul Domnului.</a:t>
            </a:r>
            <a:endParaRPr lang="ro-RO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7170" name="Picture 2" descr="https://encrypted-tbn3.gstatic.com/images?q=tbn:ANd9GcQDKntFmw8MnIQTouI-S1gTg10xUdiIfLDUXfmGwIRNsaZ2KvnTQ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982" y="1142867"/>
            <a:ext cx="4612369" cy="463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pre03.deviantart.net/cb32/th/pre/i/2012/123/0/5/old_church_bell_by_theb4rd-d4yeiz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360" y="3459347"/>
            <a:ext cx="4060371" cy="3045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ourladyscentreireland.com/wp-content/uploads/2014/03/Image69-200x3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3236"/>
            <a:ext cx="190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815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803</Words>
  <Application>Microsoft Office PowerPoint</Application>
  <PresentationFormat>Ecran lat</PresentationFormat>
  <Paragraphs>31</Paragraphs>
  <Slides>23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5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Monotype Corsiva</vt:lpstr>
      <vt:lpstr>Times New Roman</vt:lpstr>
      <vt:lpstr>Temă Office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iacob andrei</dc:creator>
  <cp:lastModifiedBy>iacob andrei</cp:lastModifiedBy>
  <cp:revision>25</cp:revision>
  <dcterms:created xsi:type="dcterms:W3CDTF">2015-11-04T14:27:42Z</dcterms:created>
  <dcterms:modified xsi:type="dcterms:W3CDTF">2015-11-05T13:08:44Z</dcterms:modified>
</cp:coreProperties>
</file>