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8" r:id="rId21"/>
    <p:sldId id="276" r:id="rId22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41599" y="27243"/>
            <a:ext cx="3860800" cy="125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2573" y="320293"/>
            <a:ext cx="6558853" cy="3014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1295400"/>
            <a:ext cx="64008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FFFF00"/>
                </a:solidFill>
                <a:latin typeface="Miama Nueva" panose="02000603000000000000" pitchFamily="50" charset="-52"/>
                <a:cs typeface="Comic Sans MS"/>
              </a:rPr>
              <a:t>Când</a:t>
            </a:r>
            <a:r>
              <a:rPr sz="4400" spc="-55" dirty="0">
                <a:solidFill>
                  <a:srgbClr val="FFFF00"/>
                </a:solidFill>
                <a:latin typeface="Miama Nueva" panose="02000603000000000000" pitchFamily="50" charset="-52"/>
                <a:cs typeface="Comic Sans MS"/>
              </a:rPr>
              <a:t> </a:t>
            </a:r>
            <a:r>
              <a:rPr sz="4400" spc="-5" dirty="0">
                <a:solidFill>
                  <a:srgbClr val="FFFF00"/>
                </a:solidFill>
                <a:latin typeface="Miama Nueva" panose="02000603000000000000" pitchFamily="50" charset="-52"/>
                <a:cs typeface="Comic Sans MS"/>
              </a:rPr>
              <a:t>Dumnezeu  a creat </a:t>
            </a:r>
            <a:r>
              <a:rPr sz="4400" spc="-10" dirty="0">
                <a:solidFill>
                  <a:srgbClr val="FFFF00"/>
                </a:solidFill>
                <a:latin typeface="Miama Nueva" panose="02000603000000000000" pitchFamily="50" charset="-52"/>
                <a:cs typeface="Comic Sans MS"/>
              </a:rPr>
              <a:t>toate  lucrurile</a:t>
            </a:r>
            <a:endParaRPr sz="4400" dirty="0">
              <a:latin typeface="Miama Nueva" panose="02000603000000000000" pitchFamily="50" charset="-52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0" y="1905000"/>
            <a:ext cx="5028819" cy="608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546" y="167893"/>
            <a:ext cx="6377305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2603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soarele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luna, 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aşa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multe stele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nimeni nu le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poate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număra.	Astfel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</a:t>
            </a:r>
            <a:endParaRPr sz="2800">
              <a:latin typeface="Comic Sans MS"/>
              <a:cs typeface="Comic Sans MS"/>
            </a:endParaRPr>
          </a:p>
          <a:p>
            <a:pPr marL="12700" marR="176339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seară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apoi o dimineaţă.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Aceasta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fost ziua a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patra.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90" y="167893"/>
            <a:ext cx="4954270" cy="6430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60" indent="635">
              <a:lnSpc>
                <a:spcPct val="100000"/>
              </a:lnSpc>
              <a:spcBef>
                <a:spcPts val="100"/>
              </a:spcBef>
              <a:tabLst>
                <a:tab pos="379095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Creaturile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mării, peştii şi  păsările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următoarele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lista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Dumnezeu.	În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ziua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cincea El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marele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peşte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sabie,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struţul cu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picioare lungi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dar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459865" algn="l"/>
                <a:tab pos="335407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fericitele păsărele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colibri.  Dumnezeu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 peştii 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toate vieţuitoarele care se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mişcă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,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după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soiurile lor; a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făcut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orice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pasăre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înaripată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după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soiul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ei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lang="ro-RO" sz="2800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459865" algn="l"/>
                <a:tab pos="3354070" algn="l"/>
              </a:tabLst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Astfel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seară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apoi</a:t>
            </a:r>
            <a:r>
              <a:rPr sz="2800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dimineaţă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Aceasta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ziua 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cincea.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67893"/>
            <a:ext cx="8352155" cy="386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aceea, Dumnezeu a a </a:t>
            </a:r>
            <a:r>
              <a:rPr sz="2800" spc="-5" dirty="0">
                <a:latin typeface="Comic Sans MS"/>
                <a:cs typeface="Comic Sans MS"/>
              </a:rPr>
              <a:t>vorbit din nou şi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zis: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427480" algn="l"/>
                <a:tab pos="6509384" algn="l"/>
              </a:tabLst>
            </a:pPr>
            <a:r>
              <a:rPr sz="2800" spc="-5" dirty="0">
                <a:latin typeface="Comic Sans MS"/>
                <a:cs typeface="Comic Sans MS"/>
              </a:rPr>
              <a:t>„Să umplem pământul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vieţuitoare...”	Aşa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luat  fiinţă tot felul de </a:t>
            </a:r>
            <a:r>
              <a:rPr sz="2800" dirty="0">
                <a:latin typeface="Comic Sans MS"/>
                <a:cs typeface="Comic Sans MS"/>
              </a:rPr>
              <a:t>animale,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la </a:t>
            </a:r>
            <a:r>
              <a:rPr sz="2800" spc="-5" dirty="0">
                <a:latin typeface="Comic Sans MS"/>
                <a:cs typeface="Comic Sans MS"/>
              </a:rPr>
              <a:t>insecte până </a:t>
            </a:r>
            <a:r>
              <a:rPr sz="2800" dirty="0">
                <a:latin typeface="Comic Sans MS"/>
                <a:cs typeface="Comic Sans MS"/>
              </a:rPr>
              <a:t>la  </a:t>
            </a:r>
            <a:r>
              <a:rPr sz="2800" spc="-5" dirty="0">
                <a:latin typeface="Comic Sans MS"/>
                <a:cs typeface="Comic Sans MS"/>
              </a:rPr>
              <a:t>reptile.	</a:t>
            </a:r>
            <a:r>
              <a:rPr sz="2800" dirty="0">
                <a:latin typeface="Comic Sans MS"/>
                <a:cs typeface="Comic Sans MS"/>
              </a:rPr>
              <a:t>A creat elefantul cel mare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castorul,  </a:t>
            </a:r>
            <a:r>
              <a:rPr sz="2800" spc="-5" dirty="0">
                <a:latin typeface="Comic Sans MS"/>
                <a:cs typeface="Comic Sans MS"/>
              </a:rPr>
              <a:t>jucăuşele maimuţe şi neîndemânaticii</a:t>
            </a:r>
            <a:r>
              <a:rPr sz="2800" dirty="0">
                <a:latin typeface="Comic Sans MS"/>
                <a:cs typeface="Comic Sans MS"/>
              </a:rPr>
              <a:t> crocodili.</a:t>
            </a:r>
            <a:endParaRPr sz="2800">
              <a:latin typeface="Comic Sans MS"/>
              <a:cs typeface="Comic Sans MS"/>
            </a:endParaRPr>
          </a:p>
          <a:p>
            <a:pPr marL="12700" marR="175895" indent="-635">
              <a:lnSpc>
                <a:spcPct val="100000"/>
              </a:lnSpc>
              <a:tabLst>
                <a:tab pos="2975610" algn="l"/>
                <a:tab pos="4147820" algn="l"/>
              </a:tabLst>
            </a:pPr>
            <a:r>
              <a:rPr sz="2800" dirty="0">
                <a:latin typeface="Comic Sans MS"/>
                <a:cs typeface="Comic Sans MS"/>
              </a:rPr>
              <a:t>Viermii </a:t>
            </a:r>
            <a:r>
              <a:rPr sz="2800" spc="-5" dirty="0">
                <a:latin typeface="Comic Sans MS"/>
                <a:cs typeface="Comic Sans MS"/>
              </a:rPr>
              <a:t>mişcători, </a:t>
            </a:r>
            <a:r>
              <a:rPr sz="2800" dirty="0">
                <a:latin typeface="Comic Sans MS"/>
                <a:cs typeface="Comic Sans MS"/>
              </a:rPr>
              <a:t>girafele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pisicuţele care </a:t>
            </a:r>
            <a:r>
              <a:rPr sz="2800" spc="-5" dirty="0">
                <a:latin typeface="Comic Sans MS"/>
                <a:cs typeface="Comic Sans MS"/>
              </a:rPr>
              <a:t>torc.  </a:t>
            </a:r>
            <a:r>
              <a:rPr sz="2800" dirty="0">
                <a:latin typeface="Comic Sans MS"/>
                <a:cs typeface="Comic Sans MS"/>
              </a:rPr>
              <a:t>Toate </a:t>
            </a:r>
            <a:r>
              <a:rPr sz="2800" spc="-5" dirty="0">
                <a:latin typeface="Comic Sans MS"/>
                <a:cs typeface="Comic Sans MS"/>
              </a:rPr>
              <a:t>felurile de </a:t>
            </a:r>
            <a:r>
              <a:rPr sz="2800" dirty="0">
                <a:latin typeface="Comic Sans MS"/>
                <a:cs typeface="Comic Sans MS"/>
              </a:rPr>
              <a:t>animale au </a:t>
            </a:r>
            <a:r>
              <a:rPr sz="2800" spc="-5" dirty="0">
                <a:latin typeface="Comic Sans MS"/>
                <a:cs typeface="Comic Sans MS"/>
              </a:rPr>
              <a:t>fost făcute de 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această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zi.	</a:t>
            </a:r>
            <a:r>
              <a:rPr sz="2800" spc="-5" dirty="0">
                <a:latin typeface="Comic Sans MS"/>
                <a:cs typeface="Comic Sans MS"/>
              </a:rPr>
              <a:t>Astfel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o seară </a:t>
            </a:r>
            <a:r>
              <a:rPr sz="2800" spc="-5" dirty="0">
                <a:latin typeface="Comic Sans MS"/>
                <a:cs typeface="Comic Sans MS"/>
              </a:rPr>
              <a:t>şi  </a:t>
            </a:r>
            <a:r>
              <a:rPr sz="2800" dirty="0">
                <a:latin typeface="Comic Sans MS"/>
                <a:cs typeface="Comic Sans MS"/>
              </a:rPr>
              <a:t>apoi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dimineaţă.	Aceasta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ziua 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şasea.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56741" y="167893"/>
            <a:ext cx="8058150" cy="4722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r">
              <a:lnSpc>
                <a:spcPct val="100000"/>
              </a:lnSpc>
              <a:spcBef>
                <a:spcPts val="100"/>
              </a:spcBef>
              <a:tabLst>
                <a:tab pos="1052830" algn="l"/>
                <a:tab pos="2899410" algn="l"/>
              </a:tabLst>
            </a:pPr>
            <a:r>
              <a:rPr sz="2800" dirty="0">
                <a:latin typeface="Comic Sans MS"/>
                <a:cs typeface="Comic Sans MS"/>
              </a:rPr>
              <a:t>Dumnezeu a mai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ceva </a:t>
            </a:r>
            <a:r>
              <a:rPr sz="2800" spc="-5" dirty="0">
                <a:latin typeface="Comic Sans MS"/>
                <a:cs typeface="Comic Sans MS"/>
              </a:rPr>
              <a:t>în ziua </a:t>
            </a:r>
            <a:r>
              <a:rPr sz="2800" dirty="0">
                <a:latin typeface="Comic Sans MS"/>
                <a:cs typeface="Comic Sans MS"/>
              </a:rPr>
              <a:t>a şasea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–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ceva  </a:t>
            </a:r>
            <a:r>
              <a:rPr sz="2800" spc="-5" dirty="0">
                <a:latin typeface="Comic Sans MS"/>
                <a:cs typeface="Comic Sans MS"/>
              </a:rPr>
              <a:t>foarte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special.	Totul era acum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pregătit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 om.	Era </a:t>
            </a:r>
            <a:r>
              <a:rPr sz="2800" spc="-5" dirty="0">
                <a:latin typeface="Comic Sans MS"/>
                <a:cs typeface="Comic Sans MS"/>
              </a:rPr>
              <a:t>hrană şi </a:t>
            </a:r>
            <a:r>
              <a:rPr sz="2800" dirty="0">
                <a:latin typeface="Comic Sans MS"/>
                <a:cs typeface="Comic Sans MS"/>
              </a:rPr>
              <a:t>animale care </a:t>
            </a:r>
            <a:r>
              <a:rPr sz="2800" spc="-5" dirty="0">
                <a:latin typeface="Comic Sans MS"/>
                <a:cs typeface="Comic Sans MS"/>
              </a:rPr>
              <a:t>să-l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slujească.</a:t>
            </a:r>
            <a:endParaRPr sz="2800">
              <a:latin typeface="Comic Sans MS"/>
              <a:cs typeface="Comic Sans MS"/>
            </a:endParaRPr>
          </a:p>
          <a:p>
            <a:pPr marL="3394075" marR="6350" indent="-247650" algn="r">
              <a:lnSpc>
                <a:spcPct val="100000"/>
              </a:lnSpc>
              <a:tabLst>
                <a:tab pos="7219315" algn="l"/>
              </a:tabLst>
            </a:pPr>
            <a:r>
              <a:rPr sz="2800" dirty="0">
                <a:latin typeface="Comic Sans MS"/>
                <a:cs typeface="Comic Sans MS"/>
              </a:rPr>
              <a:t>Şi Dumnezeu a </a:t>
            </a:r>
            <a:r>
              <a:rPr sz="2800" spc="-5" dirty="0">
                <a:latin typeface="Comic Sans MS"/>
                <a:cs typeface="Comic Sans MS"/>
              </a:rPr>
              <a:t>zis: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„Să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facem  </a:t>
            </a:r>
            <a:r>
              <a:rPr sz="2800" dirty="0">
                <a:latin typeface="Comic Sans MS"/>
                <a:cs typeface="Comic Sans MS"/>
              </a:rPr>
              <a:t>om </a:t>
            </a: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chipul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Nostru,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 ase</a:t>
            </a:r>
            <a:r>
              <a:rPr sz="2800" spc="-10" dirty="0">
                <a:latin typeface="Comic Sans MS"/>
                <a:cs typeface="Comic Sans MS"/>
              </a:rPr>
              <a:t>m</a:t>
            </a:r>
            <a:r>
              <a:rPr sz="2800" dirty="0">
                <a:latin typeface="Comic Sans MS"/>
                <a:cs typeface="Comic Sans MS"/>
              </a:rPr>
              <a:t>ănarea Noast</a:t>
            </a:r>
            <a:r>
              <a:rPr sz="2800" spc="0" dirty="0">
                <a:latin typeface="Comic Sans MS"/>
                <a:cs typeface="Comic Sans MS"/>
              </a:rPr>
              <a:t>ră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sz="2800" dirty="0">
                <a:latin typeface="Comic Sans MS"/>
                <a:cs typeface="Comic Sans MS"/>
              </a:rPr>
              <a:t>”	</a:t>
            </a:r>
            <a:r>
              <a:rPr sz="2800" spc="-5" dirty="0">
                <a:latin typeface="Comic Sans MS"/>
                <a:cs typeface="Comic Sans MS"/>
              </a:rPr>
              <a:t>El</a:t>
            </a:r>
            <a:endParaRPr sz="2800">
              <a:latin typeface="Comic Sans MS"/>
              <a:cs typeface="Comic Sans MS"/>
            </a:endParaRPr>
          </a:p>
          <a:p>
            <a:pPr marL="4567555" marR="5080" indent="-15240" algn="r">
              <a:lnSpc>
                <a:spcPct val="100000"/>
              </a:lnSpc>
              <a:tabLst>
                <a:tab pos="6968490" algn="l"/>
              </a:tabLst>
            </a:pP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stăpânească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peste  </a:t>
            </a:r>
            <a:r>
              <a:rPr sz="2800" spc="-5" dirty="0">
                <a:latin typeface="Comic Sans MS"/>
                <a:cs typeface="Comic Sans MS"/>
              </a:rPr>
              <a:t>to</a:t>
            </a:r>
            <a:r>
              <a:rPr sz="2800" dirty="0">
                <a:latin typeface="Comic Sans MS"/>
                <a:cs typeface="Comic Sans MS"/>
              </a:rPr>
              <a:t>t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pământul.	</a:t>
            </a:r>
            <a:r>
              <a:rPr sz="2800" spc="-5" dirty="0">
                <a:latin typeface="Comic Sans MS"/>
                <a:cs typeface="Comic Sans MS"/>
              </a:rPr>
              <a:t>Astfel 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l-a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creat  pe om </a:t>
            </a:r>
            <a:r>
              <a:rPr sz="2800" spc="-5" dirty="0">
                <a:latin typeface="Comic Sans MS"/>
                <a:cs typeface="Comic Sans MS"/>
              </a:rPr>
              <a:t>după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chipul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asemănarea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3416300" cy="4722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7500">
              <a:lnSpc>
                <a:spcPct val="100000"/>
              </a:lnSpc>
              <a:spcBef>
                <a:spcPts val="100"/>
              </a:spcBef>
              <a:tabLst>
                <a:tab pos="1730375" algn="l"/>
              </a:tabLst>
            </a:pPr>
            <a:r>
              <a:rPr sz="2800" dirty="0">
                <a:latin typeface="Comic Sans MS"/>
                <a:cs typeface="Comic Sans MS"/>
              </a:rPr>
              <a:t>Dumnezeu 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vorbit 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Adam.	„Poţi </a:t>
            </a:r>
            <a:r>
              <a:rPr sz="2800" dirty="0">
                <a:latin typeface="Comic Sans MS"/>
                <a:cs typeface="Comic Sans MS"/>
              </a:rPr>
              <a:t>să  </a:t>
            </a:r>
            <a:r>
              <a:rPr sz="2800" spc="-5" dirty="0">
                <a:latin typeface="Comic Sans MS"/>
                <a:cs typeface="Comic Sans MS"/>
              </a:rPr>
              <a:t>mănânci după  </a:t>
            </a:r>
            <a:r>
              <a:rPr sz="2800" dirty="0">
                <a:latin typeface="Comic Sans MS"/>
                <a:cs typeface="Comic Sans MS"/>
              </a:rPr>
              <a:t>plăcere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orice  pom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grădină;  </a:t>
            </a:r>
            <a:r>
              <a:rPr sz="2800" spc="-5" dirty="0">
                <a:latin typeface="Comic Sans MS"/>
                <a:cs typeface="Comic Sans MS"/>
              </a:rPr>
              <a:t>dar din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pomul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cunoştinţei binelui şi  răului să nu mănânci,  </a:t>
            </a:r>
            <a:r>
              <a:rPr sz="2800" dirty="0">
                <a:latin typeface="Comic Sans MS"/>
                <a:cs typeface="Comic Sans MS"/>
              </a:rPr>
              <a:t>căci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ziua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care  </a:t>
            </a:r>
            <a:r>
              <a:rPr sz="2800" spc="-5" dirty="0">
                <a:latin typeface="Comic Sans MS"/>
                <a:cs typeface="Comic Sans MS"/>
              </a:rPr>
              <a:t>vei </a:t>
            </a:r>
            <a:r>
              <a:rPr sz="2800" dirty="0">
                <a:latin typeface="Comic Sans MS"/>
                <a:cs typeface="Comic Sans MS"/>
              </a:rPr>
              <a:t>mânca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el, </a:t>
            </a:r>
            <a:r>
              <a:rPr sz="2800" spc="-5" dirty="0">
                <a:latin typeface="Comic Sans MS"/>
                <a:cs typeface="Comic Sans MS"/>
              </a:rPr>
              <a:t>vei  </a:t>
            </a:r>
            <a:r>
              <a:rPr sz="2800" dirty="0">
                <a:latin typeface="Comic Sans MS"/>
                <a:cs typeface="Comic Sans MS"/>
              </a:rPr>
              <a:t>muri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negreşit.”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3302" y="244093"/>
            <a:ext cx="5004435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Şi Domnul Dumnezeu 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zis: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3317875" algn="l"/>
              </a:tabLst>
            </a:pPr>
            <a:r>
              <a:rPr sz="2800" dirty="0">
                <a:latin typeface="Comic Sans MS"/>
                <a:cs typeface="Comic Sans MS"/>
              </a:rPr>
              <a:t>„Nu este </a:t>
            </a:r>
            <a:r>
              <a:rPr sz="2800" spc="-5" dirty="0">
                <a:latin typeface="Comic Sans MS"/>
                <a:cs typeface="Comic Sans MS"/>
              </a:rPr>
              <a:t>bine </a:t>
            </a:r>
            <a:r>
              <a:rPr sz="2800" dirty="0">
                <a:latin typeface="Comic Sans MS"/>
                <a:cs typeface="Comic Sans MS"/>
              </a:rPr>
              <a:t>ca omul </a:t>
            </a:r>
            <a:r>
              <a:rPr sz="2800" spc="-15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fie  </a:t>
            </a:r>
            <a:r>
              <a:rPr sz="2800" dirty="0">
                <a:latin typeface="Comic Sans MS"/>
                <a:cs typeface="Comic Sans MS"/>
              </a:rPr>
              <a:t>singur; am </a:t>
            </a:r>
            <a:r>
              <a:rPr sz="2800" spc="-10" dirty="0">
                <a:latin typeface="Comic Sans MS"/>
                <a:cs typeface="Comic Sans MS"/>
              </a:rPr>
              <a:t>să-i </a:t>
            </a:r>
            <a:r>
              <a:rPr sz="2800" spc="-5" dirty="0">
                <a:latin typeface="Comic Sans MS"/>
                <a:cs typeface="Comic Sans MS"/>
              </a:rPr>
              <a:t>fac un </a:t>
            </a:r>
            <a:r>
              <a:rPr sz="2800" dirty="0">
                <a:latin typeface="Comic Sans MS"/>
                <a:cs typeface="Comic Sans MS"/>
              </a:rPr>
              <a:t>ajutor  potrivit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el.”	Dumnezeu  a adus toate </a:t>
            </a:r>
            <a:r>
              <a:rPr sz="2800" spc="-5" dirty="0">
                <a:latin typeface="Comic Sans MS"/>
                <a:cs typeface="Comic Sans MS"/>
              </a:rPr>
              <a:t>păsările şi  </a:t>
            </a:r>
            <a:r>
              <a:rPr sz="2800" dirty="0">
                <a:latin typeface="Comic Sans MS"/>
                <a:cs typeface="Comic Sans MS"/>
              </a:rPr>
              <a:t>animalele </a:t>
            </a:r>
            <a:r>
              <a:rPr sz="2800" spc="-5" dirty="0">
                <a:latin typeface="Comic Sans MS"/>
                <a:cs typeface="Comic Sans MS"/>
              </a:rPr>
              <a:t>în faţa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Adam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acesta le-a </a:t>
            </a:r>
            <a:r>
              <a:rPr sz="2800" spc="-5" dirty="0">
                <a:latin typeface="Comic Sans MS"/>
                <a:cs typeface="Comic Sans MS"/>
              </a:rPr>
              <a:t>dat nume.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94302" y="244093"/>
            <a:ext cx="4681855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00175" algn="l"/>
              </a:tabLst>
            </a:pPr>
            <a:r>
              <a:rPr sz="2800" dirty="0">
                <a:latin typeface="Comic Sans MS"/>
                <a:cs typeface="Comic Sans MS"/>
              </a:rPr>
              <a:t>Trebuie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fi fost </a:t>
            </a:r>
            <a:r>
              <a:rPr sz="2800" dirty="0" err="1">
                <a:latin typeface="Comic Sans MS"/>
                <a:cs typeface="Comic Sans MS"/>
              </a:rPr>
              <a:t>foarte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lang="ro-RO" sz="2800" spc="-5" dirty="0">
                <a:latin typeface="Comic Sans MS"/>
                <a:cs typeface="Comic Sans MS"/>
              </a:rPr>
              <a:t>ș</a:t>
            </a:r>
            <a:r>
              <a:rPr sz="2800" spc="-5" dirty="0" err="1">
                <a:latin typeface="Comic Sans MS"/>
                <a:cs typeface="Comic Sans MS"/>
              </a:rPr>
              <a:t>tept</a:t>
            </a:r>
            <a:r>
              <a:rPr sz="2800" spc="-5" dirty="0">
                <a:latin typeface="Comic Sans MS"/>
                <a:cs typeface="Comic Sans MS"/>
              </a:rPr>
              <a:t> Adam </a:t>
            </a:r>
            <a:r>
              <a:rPr sz="2800" spc="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facă lucrul  </a:t>
            </a:r>
            <a:r>
              <a:rPr sz="2800" dirty="0">
                <a:latin typeface="Comic Sans MS"/>
                <a:cs typeface="Comic Sans MS"/>
              </a:rPr>
              <a:t>acesta.	Dar printre toate  </a:t>
            </a:r>
            <a:r>
              <a:rPr sz="2800" spc="-5" dirty="0">
                <a:latin typeface="Comic Sans MS"/>
                <a:cs typeface="Comic Sans MS"/>
              </a:rPr>
              <a:t>vieţuitoarele nu </a:t>
            </a:r>
            <a:r>
              <a:rPr sz="2800" dirty="0">
                <a:latin typeface="Comic Sans MS"/>
                <a:cs typeface="Comic Sans MS"/>
              </a:rPr>
              <a:t>s-a putut  găsi o pereche </a:t>
            </a:r>
            <a:r>
              <a:rPr sz="2800" spc="-5" dirty="0">
                <a:latin typeface="Comic Sans MS"/>
                <a:cs typeface="Comic Sans MS"/>
              </a:rPr>
              <a:t>potrivită  </a:t>
            </a:r>
            <a:r>
              <a:rPr sz="2800" dirty="0">
                <a:latin typeface="Comic Sans MS"/>
                <a:cs typeface="Comic Sans MS"/>
              </a:rPr>
              <a:t>pentru a-i </a:t>
            </a:r>
            <a:r>
              <a:rPr sz="2800" spc="-5" dirty="0">
                <a:latin typeface="Comic Sans MS"/>
                <a:cs typeface="Comic Sans MS"/>
              </a:rPr>
              <a:t>fi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partener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Adam.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684895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omic Sans MS"/>
                <a:cs typeface="Comic Sans MS"/>
              </a:rPr>
              <a:t>Atunci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trimis un </a:t>
            </a:r>
            <a:r>
              <a:rPr sz="2800" dirty="0">
                <a:latin typeface="Comic Sans MS"/>
                <a:cs typeface="Comic Sans MS"/>
              </a:rPr>
              <a:t>somn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adânc,</a:t>
            </a:r>
            <a:endParaRPr sz="2800">
              <a:latin typeface="Comic Sans MS"/>
              <a:cs typeface="Comic Sans MS"/>
            </a:endParaRPr>
          </a:p>
          <a:p>
            <a:pPr marL="12700" marR="26034">
              <a:lnSpc>
                <a:spcPct val="100000"/>
              </a:lnSpc>
              <a:tabLst>
                <a:tab pos="3417570" algn="l"/>
              </a:tabLst>
            </a:pPr>
            <a:r>
              <a:rPr sz="2800" dirty="0">
                <a:latin typeface="Comic Sans MS"/>
                <a:cs typeface="Comic Sans MS"/>
              </a:rPr>
              <a:t>adânc,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peste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Adam.	În timpul </a:t>
            </a:r>
            <a:r>
              <a:rPr sz="2800" dirty="0">
                <a:latin typeface="Comic Sans MS"/>
                <a:cs typeface="Comic Sans MS"/>
              </a:rPr>
              <a:t>somnului Dumnezeu a  luat o </a:t>
            </a:r>
            <a:r>
              <a:rPr sz="2800" spc="-5" dirty="0">
                <a:latin typeface="Comic Sans MS"/>
                <a:cs typeface="Comic Sans MS"/>
              </a:rPr>
              <a:t>coastă din trupul lui Adam şi </a:t>
            </a:r>
            <a:r>
              <a:rPr sz="2800" dirty="0">
                <a:latin typeface="Comic Sans MS"/>
                <a:cs typeface="Comic Sans MS"/>
              </a:rPr>
              <a:t>a făcut o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femeie.</a:t>
            </a:r>
            <a:endParaRPr sz="2800">
              <a:latin typeface="Comic Sans MS"/>
              <a:cs typeface="Comic Sans MS"/>
            </a:endParaRPr>
          </a:p>
          <a:p>
            <a:pPr marL="4046854" marR="5080" indent="34861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Femeia pe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 a </a:t>
            </a:r>
            <a:r>
              <a:rPr sz="2800" spc="-5" dirty="0">
                <a:latin typeface="Comic Sans MS"/>
                <a:cs typeface="Comic Sans MS"/>
              </a:rPr>
              <a:t>făcut-o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într-adevăr</a:t>
            </a:r>
            <a:endParaRPr sz="2800">
              <a:latin typeface="Comic Sans MS"/>
              <a:cs typeface="Comic Sans MS"/>
            </a:endParaRPr>
          </a:p>
          <a:p>
            <a:pPr marL="6448425" marR="9525" indent="-845819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perechea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potrivită </a:t>
            </a:r>
            <a:r>
              <a:rPr sz="2800" dirty="0">
                <a:latin typeface="Comic Sans MS"/>
                <a:cs typeface="Comic Sans MS"/>
              </a:rPr>
              <a:t> pentru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Adam.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67893"/>
            <a:ext cx="7041515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594860" algn="l"/>
              </a:tabLst>
            </a:pP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făcut toate </a:t>
            </a:r>
            <a:r>
              <a:rPr sz="2800" dirty="0">
                <a:latin typeface="Comic Sans MS"/>
                <a:cs typeface="Comic Sans MS"/>
              </a:rPr>
              <a:t>lucrurile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6 </a:t>
            </a:r>
            <a:r>
              <a:rPr sz="2800" spc="-5" dirty="0">
                <a:latin typeface="Comic Sans MS"/>
                <a:cs typeface="Comic Sans MS"/>
              </a:rPr>
              <a:t>zile.  Apoi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binecuvântat </a:t>
            </a:r>
            <a:r>
              <a:rPr sz="2800" dirty="0">
                <a:latin typeface="Comic Sans MS"/>
                <a:cs typeface="Comic Sans MS"/>
              </a:rPr>
              <a:t>a şaptea zi,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făcut-o o zi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odihnă.	În Grădina  </a:t>
            </a:r>
            <a:r>
              <a:rPr sz="2800" dirty="0">
                <a:latin typeface="Comic Sans MS"/>
                <a:cs typeface="Comic Sans MS"/>
              </a:rPr>
              <a:t>Edenului, </a:t>
            </a:r>
            <a:r>
              <a:rPr sz="2800" spc="-5" dirty="0">
                <a:latin typeface="Comic Sans MS"/>
                <a:cs typeface="Comic Sans MS"/>
              </a:rPr>
              <a:t>Adam şi soţia lui </a:t>
            </a:r>
            <a:r>
              <a:rPr sz="2800" dirty="0">
                <a:latin typeface="Comic Sans MS"/>
                <a:cs typeface="Comic Sans MS"/>
              </a:rPr>
              <a:t>Eva au </a:t>
            </a:r>
            <a:r>
              <a:rPr sz="2800" spc="-5" dirty="0">
                <a:latin typeface="Comic Sans MS"/>
                <a:cs typeface="Comic Sans MS"/>
              </a:rPr>
              <a:t>fost  </a:t>
            </a:r>
            <a:r>
              <a:rPr sz="2800" dirty="0">
                <a:latin typeface="Comic Sans MS"/>
                <a:cs typeface="Comic Sans MS"/>
              </a:rPr>
              <a:t>perfect </a:t>
            </a:r>
            <a:r>
              <a:rPr sz="2800" spc="-5" dirty="0">
                <a:latin typeface="Comic Sans MS"/>
                <a:cs typeface="Comic Sans MS"/>
              </a:rPr>
              <a:t>fericiţi, slujindu-L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era Domnul,</a:t>
            </a:r>
            <a:r>
              <a:rPr sz="2800" spc="-5" dirty="0">
                <a:latin typeface="Comic Sans MS"/>
                <a:cs typeface="Comic Sans MS"/>
              </a:rPr>
              <a:t> Călăuzitorul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Prietenul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65644" y="1066800"/>
            <a:ext cx="8213090" cy="42594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" marR="53340" indent="1270" algn="just">
              <a:lnSpc>
                <a:spcPct val="100000"/>
              </a:lnSpc>
              <a:spcBef>
                <a:spcPts val="95"/>
              </a:spcBef>
            </a:pP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Această povestire Biblică, ne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vorbește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10" dirty="0">
                <a:solidFill>
                  <a:srgbClr val="65FF65"/>
                </a:solidFill>
                <a:latin typeface="Comic Sans MS"/>
                <a:cs typeface="Comic Sans MS"/>
              </a:rPr>
              <a:t>despre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Dumnezeul  </a:t>
            </a:r>
            <a:r>
              <a:rPr sz="2300" spc="-10" dirty="0">
                <a:solidFill>
                  <a:srgbClr val="65FF65"/>
                </a:solidFill>
                <a:latin typeface="Comic Sans MS"/>
                <a:cs typeface="Comic Sans MS"/>
              </a:rPr>
              <a:t>nostru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minunat, care ne-a creat pe noi şi care doreşte să se  facă cunoscut</a:t>
            </a:r>
            <a:r>
              <a:rPr sz="2300" spc="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nouă.</a:t>
            </a:r>
            <a:endParaRPr sz="2300" dirty="0">
              <a:latin typeface="Comic Sans MS"/>
              <a:cs typeface="Comic Sans MS"/>
            </a:endParaRPr>
          </a:p>
          <a:p>
            <a:pPr marL="22860" marR="14604" indent="-4445" algn="just">
              <a:lnSpc>
                <a:spcPct val="100000"/>
              </a:lnSpc>
              <a:tabLst>
                <a:tab pos="3615690" algn="l"/>
                <a:tab pos="5053965" algn="l"/>
                <a:tab pos="5439410" algn="l"/>
              </a:tabLst>
            </a:pP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Dumnezeu ştie că noi facem fapte rele, aceste fapte rele  sunt numite de</a:t>
            </a:r>
            <a:r>
              <a:rPr sz="2300" spc="5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El</a:t>
            </a:r>
            <a:r>
              <a:rPr sz="2300" spc="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păcate.	Pedeapsa pentru </a:t>
            </a:r>
            <a:r>
              <a:rPr sz="2300" spc="-15" dirty="0">
                <a:solidFill>
                  <a:srgbClr val="65FF65"/>
                </a:solidFill>
                <a:latin typeface="Comic Sans MS"/>
                <a:cs typeface="Comic Sans MS"/>
              </a:rPr>
              <a:t>păcat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este  moartea, dar Dumnezeu ne-a iubit şi ne iubeşte atât de mult  încât a trimis pe singurul Lui Fiu, pe Isus, să moară pe cruce  şi să fie pedepsit pentru</a:t>
            </a:r>
            <a:r>
              <a:rPr sz="2300" spc="114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păcatele</a:t>
            </a:r>
            <a:r>
              <a:rPr sz="2300" spc="1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tale.	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Dacă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voi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cre</a:t>
            </a:r>
            <a:r>
              <a:rPr lang="ro-RO"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deți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în  Isus şi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îi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cer</a:t>
            </a:r>
            <a:r>
              <a:rPr lang="ro-RO"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eți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10" dirty="0">
                <a:solidFill>
                  <a:srgbClr val="65FF65"/>
                </a:solidFill>
                <a:latin typeface="Comic Sans MS"/>
                <a:cs typeface="Comic Sans MS"/>
              </a:rPr>
              <a:t>iertare,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El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vă</a:t>
            </a:r>
            <a:r>
              <a:rPr sz="2300" spc="14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va</a:t>
            </a:r>
            <a:r>
              <a:rPr sz="2300" spc="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10" dirty="0">
                <a:solidFill>
                  <a:srgbClr val="65FF65"/>
                </a:solidFill>
                <a:latin typeface="Comic Sans MS"/>
                <a:cs typeface="Comic Sans MS"/>
              </a:rPr>
              <a:t>ierta!	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El va veni în </a:t>
            </a:r>
            <a:r>
              <a:rPr sz="2300" dirty="0" err="1">
                <a:solidFill>
                  <a:srgbClr val="65FF65"/>
                </a:solidFill>
                <a:latin typeface="Comic Sans MS"/>
                <a:cs typeface="Comic Sans MS"/>
              </a:rPr>
              <a:t>viaţa</a:t>
            </a:r>
            <a:r>
              <a:rPr sz="230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voastră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, 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iar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voi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vei </a:t>
            </a:r>
            <a:r>
              <a:rPr sz="2300" dirty="0">
                <a:solidFill>
                  <a:srgbClr val="65FF65"/>
                </a:solidFill>
                <a:latin typeface="Comic Sans MS"/>
                <a:cs typeface="Comic Sans MS"/>
              </a:rPr>
              <a:t>trăi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cu El pentru</a:t>
            </a:r>
            <a:r>
              <a:rPr sz="2300" spc="2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totdeauna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.</a:t>
            </a:r>
            <a:endParaRPr lang="ro-RO" sz="2300" dirty="0">
              <a:latin typeface="Comic Sans MS"/>
              <a:cs typeface="Comic Sans MS"/>
            </a:endParaRPr>
          </a:p>
          <a:p>
            <a:pPr marL="22860" marR="14604" indent="-4445" algn="just">
              <a:lnSpc>
                <a:spcPct val="100000"/>
              </a:lnSpc>
              <a:tabLst>
                <a:tab pos="3615690" algn="l"/>
                <a:tab pos="5053965" algn="l"/>
                <a:tab pos="5439410" algn="l"/>
              </a:tabLst>
            </a:pP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Dacă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voi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cre</a:t>
            </a:r>
            <a:r>
              <a:rPr lang="ro-RO"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deți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că toate acestea sunt adevărate, 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atunci rugați-vă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astfel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lui</a:t>
            </a:r>
            <a:r>
              <a:rPr sz="230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Dumnezeu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:</a:t>
            </a:r>
            <a:endParaRPr sz="23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16839"/>
            <a:ext cx="8682990" cy="344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99865" algn="l"/>
                <a:tab pos="7969884" algn="l"/>
              </a:tabLst>
            </a:pPr>
            <a:r>
              <a:rPr sz="2800" dirty="0">
                <a:latin typeface="Comic Sans MS"/>
                <a:cs typeface="Comic Sans MS"/>
              </a:rPr>
              <a:t>Cine </a:t>
            </a:r>
            <a:r>
              <a:rPr sz="2800" spc="-5" dirty="0">
                <a:latin typeface="Comic Sans MS"/>
                <a:cs typeface="Comic Sans MS"/>
              </a:rPr>
              <a:t>ne-a făcut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noi?	Biblia, </a:t>
            </a:r>
            <a:r>
              <a:rPr sz="2800" dirty="0">
                <a:latin typeface="Comic Sans MS"/>
                <a:cs typeface="Comic Sans MS"/>
              </a:rPr>
              <a:t>Cuvântul </a:t>
            </a:r>
            <a:r>
              <a:rPr sz="2800" spc="-5" dirty="0">
                <a:latin typeface="Comic Sans MS"/>
                <a:cs typeface="Comic Sans MS"/>
              </a:rPr>
              <a:t>lui  Dumnezeu, ne spune cum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10" dirty="0">
                <a:latin typeface="Comic Sans MS"/>
                <a:cs typeface="Comic Sans MS"/>
              </a:rPr>
              <a:t>apărut</a:t>
            </a:r>
            <a:r>
              <a:rPr sz="2800" spc="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fiinţa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umană.	Cu  </a:t>
            </a:r>
            <a:r>
              <a:rPr sz="2800" dirty="0">
                <a:latin typeface="Comic Sans MS"/>
                <a:cs typeface="Comic Sans MS"/>
              </a:rPr>
              <a:t>mult </a:t>
            </a:r>
            <a:r>
              <a:rPr sz="2800" spc="-5" dirty="0">
                <a:latin typeface="Comic Sans MS"/>
                <a:cs typeface="Comic Sans MS"/>
              </a:rPr>
              <a:t>timp în urmă,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primul om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l-a</a:t>
            </a:r>
            <a:endParaRPr sz="2800" dirty="0">
              <a:latin typeface="Comic Sans MS"/>
              <a:cs typeface="Comic Sans MS"/>
            </a:endParaRPr>
          </a:p>
          <a:p>
            <a:pPr marL="544830">
              <a:lnSpc>
                <a:spcPct val="100000"/>
              </a:lnSpc>
              <a:tabLst>
                <a:tab pos="2791460" algn="l"/>
              </a:tabLst>
            </a:pPr>
            <a:r>
              <a:rPr sz="2800" spc="-5" dirty="0">
                <a:latin typeface="Comic Sans MS"/>
                <a:cs typeface="Comic Sans MS"/>
              </a:rPr>
              <a:t>numit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Adam.	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l-a </a:t>
            </a:r>
            <a:r>
              <a:rPr sz="2800" dirty="0">
                <a:latin typeface="Comic Sans MS"/>
                <a:cs typeface="Comic Sans MS"/>
              </a:rPr>
              <a:t>făcut pe </a:t>
            </a:r>
            <a:r>
              <a:rPr sz="2800" spc="-5" dirty="0">
                <a:latin typeface="Comic Sans MS"/>
                <a:cs typeface="Comic Sans MS"/>
              </a:rPr>
              <a:t>Adam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L="2373630" marR="29209" indent="-1127125">
              <a:lnSpc>
                <a:spcPct val="100000"/>
              </a:lnSpc>
              <a:spcBef>
                <a:spcPts val="5"/>
              </a:spcBef>
              <a:tabLst>
                <a:tab pos="4479925" algn="l"/>
              </a:tabLst>
            </a:pPr>
            <a:r>
              <a:rPr sz="2800" spc="-5" dirty="0">
                <a:latin typeface="Comic Sans MS"/>
                <a:cs typeface="Comic Sans MS"/>
              </a:rPr>
              <a:t>ţărâna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pământului.	Dumnezeu </a:t>
            </a:r>
            <a:r>
              <a:rPr sz="2800" spc="-5" dirty="0">
                <a:latin typeface="Comic Sans MS"/>
                <a:cs typeface="Comic Sans MS"/>
              </a:rPr>
              <a:t>i-a dat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suflare  </a:t>
            </a:r>
            <a:r>
              <a:rPr sz="2800" spc="-5" dirty="0">
                <a:latin typeface="Comic Sans MS"/>
                <a:cs typeface="Comic Sans MS"/>
              </a:rPr>
              <a:t>de viaţă şi </a:t>
            </a:r>
            <a:r>
              <a:rPr sz="2800" dirty="0">
                <a:latin typeface="Comic Sans MS"/>
                <a:cs typeface="Comic Sans MS"/>
              </a:rPr>
              <a:t>el s-a trezit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într-o</a:t>
            </a:r>
          </a:p>
          <a:p>
            <a:pPr marL="3883660" marR="2060575" indent="-21399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minunată Grădină,  numită </a:t>
            </a:r>
            <a:r>
              <a:rPr sz="2800" dirty="0">
                <a:latin typeface="Comic Sans MS"/>
                <a:cs typeface="Comic Sans MS"/>
              </a:rPr>
              <a:t>Eden.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33112" y="1981200"/>
            <a:ext cx="7078156" cy="21358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635" algn="just">
              <a:lnSpc>
                <a:spcPct val="100000"/>
              </a:lnSpc>
              <a:tabLst>
                <a:tab pos="5262245" algn="l"/>
                <a:tab pos="5810885" algn="l"/>
                <a:tab pos="6553200" algn="l"/>
              </a:tabLst>
            </a:pP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Dragă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Isus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, cred că Tu eşti Dumnezeu dar te-ai făcut om ca  să mori pentru păcatele mele, iar acum</a:t>
            </a:r>
            <a:r>
              <a:rPr sz="2300" spc="12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eşti</a:t>
            </a:r>
            <a:r>
              <a:rPr sz="2300" spc="1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viu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.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 err="1">
                <a:solidFill>
                  <a:srgbClr val="65FF65"/>
                </a:solidFill>
                <a:latin typeface="Comic Sans MS"/>
                <a:cs typeface="Comic Sans MS"/>
              </a:rPr>
              <a:t>Te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rog</a:t>
            </a:r>
            <a:r>
              <a:rPr sz="2300" spc="-7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dirty="0">
                <a:solidFill>
                  <a:srgbClr val="65FF65"/>
                </a:solidFill>
                <a:latin typeface="Comic Sans MS"/>
                <a:cs typeface="Comic Sans MS"/>
              </a:rPr>
              <a:t>intră 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în viaţa mea şi iartă-mi păcatele, astfel voi avea o viaţă nouă  şi într-o zi voi fi pentru toteauna</a:t>
            </a:r>
            <a:r>
              <a:rPr sz="2300" spc="15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cu</a:t>
            </a:r>
            <a:r>
              <a:rPr sz="2300" spc="1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Tine.</a:t>
            </a:r>
            <a:r>
              <a:rPr lang="ro-RO" sz="2300" spc="-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dirty="0" err="1">
                <a:solidFill>
                  <a:srgbClr val="65FF65"/>
                </a:solidFill>
                <a:latin typeface="Comic Sans MS"/>
                <a:cs typeface="Comic Sans MS"/>
              </a:rPr>
              <a:t>Ajută-mă</a:t>
            </a:r>
            <a:r>
              <a:rPr sz="230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să-Ţi  slujesc şi să trăiesc ca şi copil</a:t>
            </a:r>
            <a:r>
              <a:rPr sz="2300" spc="130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al</a:t>
            </a:r>
            <a:r>
              <a:rPr sz="2300" spc="5" dirty="0">
                <a:solidFill>
                  <a:srgbClr val="65FF65"/>
                </a:solidFill>
                <a:latin typeface="Comic Sans MS"/>
                <a:cs typeface="Comic Sans MS"/>
              </a:rPr>
              <a:t> </a:t>
            </a:r>
            <a:r>
              <a:rPr sz="2300" spc="-5" dirty="0">
                <a:solidFill>
                  <a:srgbClr val="65FF65"/>
                </a:solidFill>
                <a:latin typeface="Comic Sans MS"/>
                <a:cs typeface="Comic Sans MS"/>
              </a:rPr>
              <a:t>Tău.	Amin.</a:t>
            </a:r>
            <a:endParaRPr sz="23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258625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842" y="2576576"/>
            <a:ext cx="31610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0" dirty="0">
                <a:solidFill>
                  <a:srgbClr val="FFFFFF"/>
                </a:solidFill>
              </a:rPr>
              <a:t>Sfârşit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16839"/>
            <a:ext cx="8665210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760209" algn="l"/>
              </a:tabLst>
            </a:pPr>
            <a:r>
              <a:rPr sz="2800" spc="-5" dirty="0">
                <a:latin typeface="Comic Sans MS"/>
                <a:cs typeface="Comic Sans MS"/>
              </a:rPr>
              <a:t>Înainte </a:t>
            </a:r>
            <a:r>
              <a:rPr sz="2800" dirty="0">
                <a:latin typeface="Comic Sans MS"/>
                <a:cs typeface="Comic Sans MS"/>
              </a:rPr>
              <a:t>ca Dumnezeu </a:t>
            </a:r>
            <a:r>
              <a:rPr sz="2800" spc="-5" dirty="0">
                <a:latin typeface="Comic Sans MS"/>
                <a:cs typeface="Comic Sans MS"/>
              </a:rPr>
              <a:t>să-l facă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Adam, </a:t>
            </a:r>
            <a:r>
              <a:rPr sz="2800" dirty="0">
                <a:latin typeface="Comic Sans MS"/>
                <a:cs typeface="Comic Sans MS"/>
              </a:rPr>
              <a:t>El a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o  </a:t>
            </a:r>
            <a:r>
              <a:rPr sz="2800" spc="-5" dirty="0">
                <a:latin typeface="Comic Sans MS"/>
                <a:cs typeface="Comic Sans MS"/>
              </a:rPr>
              <a:t>lume minunată plină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lucruri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minunate.	Treptat,  Dumnezeu a </a:t>
            </a:r>
            <a:r>
              <a:rPr sz="2800" spc="-5" dirty="0">
                <a:latin typeface="Comic Sans MS"/>
                <a:cs typeface="Comic Sans MS"/>
              </a:rPr>
              <a:t>făcut locurile </a:t>
            </a:r>
            <a:r>
              <a:rPr sz="2800" dirty="0">
                <a:latin typeface="Comic Sans MS"/>
                <a:cs typeface="Comic Sans MS"/>
              </a:rPr>
              <a:t>muntoase, mediul  </a:t>
            </a:r>
            <a:r>
              <a:rPr sz="2800" spc="-5" dirty="0">
                <a:latin typeface="Comic Sans MS"/>
                <a:cs typeface="Comic Sans MS"/>
              </a:rPr>
              <a:t>înconjurător, florile </a:t>
            </a:r>
            <a:r>
              <a:rPr sz="2800" dirty="0">
                <a:latin typeface="Comic Sans MS"/>
                <a:cs typeface="Comic Sans MS"/>
              </a:rPr>
              <a:t>parfumate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copacii </a:t>
            </a:r>
            <a:r>
              <a:rPr sz="2800" spc="-5" dirty="0">
                <a:latin typeface="Comic Sans MS"/>
                <a:cs typeface="Comic Sans MS"/>
              </a:rPr>
              <a:t>înalţi,  păsările </a:t>
            </a:r>
            <a:r>
              <a:rPr sz="2800" dirty="0">
                <a:latin typeface="Comic Sans MS"/>
                <a:cs typeface="Comic Sans MS"/>
              </a:rPr>
              <a:t>cu penele lor </a:t>
            </a:r>
            <a:r>
              <a:rPr sz="2800" spc="-5" dirty="0">
                <a:latin typeface="Comic Sans MS"/>
                <a:cs typeface="Comic Sans MS"/>
              </a:rPr>
              <a:t>viu </a:t>
            </a:r>
            <a:r>
              <a:rPr sz="2800" dirty="0">
                <a:latin typeface="Comic Sans MS"/>
                <a:cs typeface="Comic Sans MS"/>
              </a:rPr>
              <a:t>colorate </a:t>
            </a:r>
            <a:r>
              <a:rPr sz="2800" spc="-10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albinele cu  </a:t>
            </a:r>
            <a:r>
              <a:rPr sz="2800" spc="-5" dirty="0">
                <a:latin typeface="Comic Sans MS"/>
                <a:cs typeface="Comic Sans MS"/>
              </a:rPr>
              <a:t>zumzetul </a:t>
            </a:r>
            <a:r>
              <a:rPr sz="2800" dirty="0">
                <a:latin typeface="Comic Sans MS"/>
                <a:cs typeface="Comic Sans MS"/>
              </a:rPr>
              <a:t>lor, </a:t>
            </a:r>
            <a:r>
              <a:rPr sz="2800" spc="-5" dirty="0">
                <a:latin typeface="Comic Sans MS"/>
                <a:cs typeface="Comic Sans MS"/>
              </a:rPr>
              <a:t>balene </a:t>
            </a:r>
            <a:r>
              <a:rPr sz="2800" dirty="0">
                <a:latin typeface="Comic Sans MS"/>
                <a:cs typeface="Comic Sans MS"/>
              </a:rPr>
              <a:t>şi </a:t>
            </a:r>
            <a:r>
              <a:rPr sz="2800" spc="-5" dirty="0">
                <a:latin typeface="Comic Sans MS"/>
                <a:cs typeface="Comic Sans MS"/>
              </a:rPr>
              <a:t>melci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alunecoşi.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0904" y="4521600"/>
            <a:ext cx="447548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9285" marR="5080" indent="-61722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fapt,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  toate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lucrurile -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tot</a:t>
            </a:r>
            <a:endParaRPr sz="2800">
              <a:latin typeface="Comic Sans MS"/>
              <a:cs typeface="Comic Sans MS"/>
            </a:endParaRPr>
          </a:p>
          <a:p>
            <a:pPr marL="116268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ceea ce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există.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4001770" cy="6430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050">
              <a:lnSpc>
                <a:spcPct val="100000"/>
              </a:lnSpc>
              <a:spcBef>
                <a:spcPts val="100"/>
              </a:spcBef>
              <a:tabLst>
                <a:tab pos="205232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început de tot,  înainte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Dumnezeu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să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făcut ceva,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existat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nimic,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excepţia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Dumnezeu.  Nici oameni,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nici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locuri  sau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lucruri.	Nimic.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785620" algn="l"/>
                <a:tab pos="2390775" algn="l"/>
                <a:tab pos="2652395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Nici lumină, nici  întuneric.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Nici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deasupra, nici dedesupt.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Nu exista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ieri şi nu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exista</a:t>
            </a:r>
            <a:r>
              <a:rPr sz="2800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mâine.	Nu era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decât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care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</a:t>
            </a:r>
            <a:r>
              <a:rPr sz="2800" spc="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are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început.	Apoi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acţionat.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9188" y="2834894"/>
            <a:ext cx="479107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0" marR="5080" indent="-71183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La </a:t>
            </a:r>
            <a:r>
              <a:rPr spc="-5" dirty="0">
                <a:solidFill>
                  <a:srgbClr val="000000"/>
                </a:solidFill>
              </a:rPr>
              <a:t>început </a:t>
            </a:r>
            <a:r>
              <a:rPr dirty="0">
                <a:solidFill>
                  <a:srgbClr val="000000"/>
                </a:solidFill>
              </a:rPr>
              <a:t>Dumnezeu a creat  cerurile </a:t>
            </a:r>
            <a:r>
              <a:rPr spc="-5" dirty="0">
                <a:solidFill>
                  <a:srgbClr val="000000"/>
                </a:solidFill>
              </a:rPr>
              <a:t>şi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pământul.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4316730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Pământul era pustiu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gol;  peste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faţa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adâncului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ape era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întuneric.</a:t>
            </a:r>
            <a:endParaRPr sz="2800">
              <a:latin typeface="Comic Sans MS"/>
              <a:cs typeface="Comic Sans MS"/>
            </a:endParaRPr>
          </a:p>
          <a:p>
            <a:pPr marL="12700" marR="233426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zis: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„Să fie  lumină”.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845312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96870" algn="l"/>
                <a:tab pos="4835525" algn="l"/>
              </a:tabLst>
            </a:pPr>
            <a:r>
              <a:rPr dirty="0">
                <a:solidFill>
                  <a:srgbClr val="000000"/>
                </a:solidFill>
              </a:rPr>
              <a:t>Şi a</a:t>
            </a:r>
            <a:r>
              <a:rPr spc="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fost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lumină.	</a:t>
            </a:r>
            <a:r>
              <a:rPr dirty="0">
                <a:solidFill>
                  <a:srgbClr val="000000"/>
                </a:solidFill>
              </a:rPr>
              <a:t>Dumnezeu a </a:t>
            </a:r>
            <a:r>
              <a:rPr spc="-5" dirty="0">
                <a:solidFill>
                  <a:srgbClr val="000000"/>
                </a:solidFill>
              </a:rPr>
              <a:t>numit lumina zi şi  întunericul </a:t>
            </a:r>
            <a:r>
              <a:rPr dirty="0">
                <a:solidFill>
                  <a:srgbClr val="000000"/>
                </a:solidFill>
              </a:rPr>
              <a:t>l-a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numit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noapte.	Astfel,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-5" dirty="0">
                <a:solidFill>
                  <a:srgbClr val="000000"/>
                </a:solidFill>
              </a:rPr>
              <a:t>fost </a:t>
            </a:r>
            <a:r>
              <a:rPr dirty="0">
                <a:solidFill>
                  <a:srgbClr val="000000"/>
                </a:solidFill>
              </a:rPr>
              <a:t>o </a:t>
            </a:r>
            <a:r>
              <a:rPr spc="5" dirty="0">
                <a:solidFill>
                  <a:srgbClr val="000000"/>
                </a:solidFill>
              </a:rPr>
              <a:t>seară  </a:t>
            </a:r>
            <a:r>
              <a:rPr spc="-5" dirty="0">
                <a:solidFill>
                  <a:srgbClr val="000000"/>
                </a:solidFill>
              </a:rPr>
              <a:t>şi </a:t>
            </a:r>
            <a:r>
              <a:rPr dirty="0">
                <a:solidFill>
                  <a:srgbClr val="000000"/>
                </a:solidFill>
              </a:rPr>
              <a:t>apoi a </a:t>
            </a:r>
            <a:r>
              <a:rPr spc="-5" dirty="0">
                <a:solidFill>
                  <a:srgbClr val="000000"/>
                </a:solidFill>
              </a:rPr>
              <a:t>fost </a:t>
            </a:r>
            <a:r>
              <a:rPr dirty="0">
                <a:solidFill>
                  <a:srgbClr val="000000"/>
                </a:solidFill>
              </a:rPr>
              <a:t>o dimineaţă: aceasta a </a:t>
            </a:r>
            <a:r>
              <a:rPr spc="-5" dirty="0">
                <a:solidFill>
                  <a:srgbClr val="000000"/>
                </a:solidFill>
              </a:rPr>
              <a:t>fost </a:t>
            </a:r>
            <a:r>
              <a:rPr dirty="0">
                <a:solidFill>
                  <a:srgbClr val="000000"/>
                </a:solidFill>
              </a:rPr>
              <a:t>ziua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întâi.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167893"/>
            <a:ext cx="8531860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40510" algn="l"/>
              </a:tabLst>
            </a:pPr>
            <a:r>
              <a:rPr dirty="0">
                <a:solidFill>
                  <a:srgbClr val="000000"/>
                </a:solidFill>
              </a:rPr>
              <a:t>A </a:t>
            </a:r>
            <a:r>
              <a:rPr spc="-5" dirty="0">
                <a:solidFill>
                  <a:srgbClr val="000000"/>
                </a:solidFill>
              </a:rPr>
              <a:t>doua zi </a:t>
            </a:r>
            <a:r>
              <a:rPr dirty="0">
                <a:solidFill>
                  <a:srgbClr val="000000"/>
                </a:solidFill>
              </a:rPr>
              <a:t>Dumnezeu a </a:t>
            </a:r>
            <a:r>
              <a:rPr spc="-5" dirty="0">
                <a:solidFill>
                  <a:srgbClr val="000000"/>
                </a:solidFill>
              </a:rPr>
              <a:t>despărţit </a:t>
            </a:r>
            <a:r>
              <a:rPr dirty="0">
                <a:solidFill>
                  <a:srgbClr val="000000"/>
                </a:solidFill>
              </a:rPr>
              <a:t>apele </a:t>
            </a:r>
            <a:r>
              <a:rPr spc="-5" dirty="0">
                <a:solidFill>
                  <a:srgbClr val="000000"/>
                </a:solidFill>
              </a:rPr>
              <a:t>şi </a:t>
            </a:r>
            <a:r>
              <a:rPr dirty="0">
                <a:solidFill>
                  <a:srgbClr val="000000"/>
                </a:solidFill>
              </a:rPr>
              <a:t>astfel s-au  </a:t>
            </a:r>
            <a:r>
              <a:rPr spc="-5" dirty="0">
                <a:solidFill>
                  <a:srgbClr val="000000"/>
                </a:solidFill>
              </a:rPr>
              <a:t>format </a:t>
            </a:r>
            <a:r>
              <a:rPr dirty="0">
                <a:solidFill>
                  <a:srgbClr val="000000"/>
                </a:solidFill>
              </a:rPr>
              <a:t>oceanele, </a:t>
            </a:r>
            <a:r>
              <a:rPr spc="-5" dirty="0">
                <a:solidFill>
                  <a:srgbClr val="000000"/>
                </a:solidFill>
              </a:rPr>
              <a:t>mările </a:t>
            </a:r>
            <a:r>
              <a:rPr dirty="0">
                <a:solidFill>
                  <a:srgbClr val="000000"/>
                </a:solidFill>
              </a:rPr>
              <a:t>şi lacurile, </a:t>
            </a:r>
            <a:r>
              <a:rPr spc="-5" dirty="0">
                <a:solidFill>
                  <a:srgbClr val="000000"/>
                </a:solidFill>
              </a:rPr>
              <a:t>într-o </a:t>
            </a:r>
            <a:r>
              <a:rPr dirty="0">
                <a:solidFill>
                  <a:srgbClr val="000000"/>
                </a:solidFill>
              </a:rPr>
              <a:t>ordine,  sub cer.	A </a:t>
            </a:r>
            <a:r>
              <a:rPr spc="-5" dirty="0">
                <a:solidFill>
                  <a:srgbClr val="000000"/>
                </a:solidFill>
              </a:rPr>
              <a:t>treia zi, </a:t>
            </a:r>
            <a:r>
              <a:rPr dirty="0">
                <a:solidFill>
                  <a:srgbClr val="000000"/>
                </a:solidFill>
              </a:rPr>
              <a:t>Dumnezeu a </a:t>
            </a:r>
            <a:r>
              <a:rPr spc="-5" dirty="0">
                <a:solidFill>
                  <a:srgbClr val="000000"/>
                </a:solidFill>
              </a:rPr>
              <a:t>zis: </a:t>
            </a:r>
            <a:r>
              <a:rPr spc="-10" dirty="0">
                <a:solidFill>
                  <a:srgbClr val="000000"/>
                </a:solidFill>
              </a:rPr>
              <a:t>„Să </a:t>
            </a:r>
            <a:r>
              <a:rPr dirty="0">
                <a:solidFill>
                  <a:srgbClr val="000000"/>
                </a:solidFill>
              </a:rPr>
              <a:t>se strângă  apele </a:t>
            </a:r>
            <a:r>
              <a:rPr spc="-5" dirty="0">
                <a:solidFill>
                  <a:srgbClr val="000000"/>
                </a:solidFill>
              </a:rPr>
              <a:t>de </a:t>
            </a:r>
            <a:r>
              <a:rPr dirty="0">
                <a:solidFill>
                  <a:srgbClr val="000000"/>
                </a:solidFill>
              </a:rPr>
              <a:t>sub cer </a:t>
            </a:r>
            <a:r>
              <a:rPr spc="-5" dirty="0">
                <a:solidFill>
                  <a:srgbClr val="000000"/>
                </a:solidFill>
              </a:rPr>
              <a:t>şi să </a:t>
            </a:r>
            <a:r>
              <a:rPr dirty="0">
                <a:solidFill>
                  <a:srgbClr val="000000"/>
                </a:solidFill>
              </a:rPr>
              <a:t>se arate </a:t>
            </a:r>
            <a:r>
              <a:rPr spc="-5" dirty="0">
                <a:solidFill>
                  <a:srgbClr val="000000"/>
                </a:solidFill>
              </a:rPr>
              <a:t>uscatul” </a:t>
            </a:r>
            <a:r>
              <a:rPr dirty="0">
                <a:solidFill>
                  <a:srgbClr val="000000"/>
                </a:solidFill>
              </a:rPr>
              <a:t>Şi </a:t>
            </a:r>
            <a:r>
              <a:rPr spc="-5" dirty="0">
                <a:solidFill>
                  <a:srgbClr val="000000"/>
                </a:solidFill>
              </a:rPr>
              <a:t>aşa </a:t>
            </a:r>
            <a:r>
              <a:rPr dirty="0">
                <a:solidFill>
                  <a:srgbClr val="000000"/>
                </a:solidFill>
              </a:rPr>
              <a:t>s-a  întâmplat.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67893"/>
            <a:ext cx="8322945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6465" marR="5080" indent="-914400">
              <a:lnSpc>
                <a:spcPct val="100000"/>
              </a:lnSpc>
              <a:spcBef>
                <a:spcPts val="100"/>
              </a:spcBef>
              <a:tabLst>
                <a:tab pos="4000500" algn="l"/>
                <a:tab pos="6900545" algn="l"/>
              </a:tabLst>
            </a:pPr>
            <a:r>
              <a:rPr sz="2800" dirty="0">
                <a:latin typeface="Comic Sans MS"/>
                <a:cs typeface="Comic Sans MS"/>
              </a:rPr>
              <a:t>De asemenea, Dumnezeu a zis, </a:t>
            </a:r>
            <a:r>
              <a:rPr sz="2800" spc="-2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fie </a:t>
            </a:r>
            <a:r>
              <a:rPr sz="2800" dirty="0">
                <a:latin typeface="Comic Sans MS"/>
                <a:cs typeface="Comic Sans MS"/>
              </a:rPr>
              <a:t>iarbă </a:t>
            </a:r>
            <a:r>
              <a:rPr sz="2800" spc="-5" dirty="0">
                <a:latin typeface="Comic Sans MS"/>
                <a:cs typeface="Comic Sans MS"/>
              </a:rPr>
              <a:t>şi flori,  tufişuri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copaci.	Şi ele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apărut.	Astfel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endParaRPr sz="2800">
              <a:latin typeface="Comic Sans MS"/>
              <a:cs typeface="Comic Sans MS"/>
            </a:endParaRPr>
          </a:p>
          <a:p>
            <a:pPr marL="184023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fost o </a:t>
            </a:r>
            <a:r>
              <a:rPr sz="2800" spc="-5" dirty="0">
                <a:latin typeface="Comic Sans MS"/>
                <a:cs typeface="Comic Sans MS"/>
              </a:rPr>
              <a:t>seară şi </a:t>
            </a:r>
            <a:r>
              <a:rPr sz="2800" dirty="0">
                <a:latin typeface="Comic Sans MS"/>
                <a:cs typeface="Comic Sans MS"/>
              </a:rPr>
              <a:t>apoi o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dimineaţă.</a:t>
            </a:r>
            <a:endParaRPr sz="2800">
              <a:latin typeface="Comic Sans MS"/>
              <a:cs typeface="Comic Sans MS"/>
            </a:endParaRPr>
          </a:p>
          <a:p>
            <a:pPr marL="2798445" marR="2301240" algn="ct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Aceasta </a:t>
            </a:r>
            <a:r>
              <a:rPr sz="2800" dirty="0">
                <a:latin typeface="Comic Sans MS"/>
                <a:cs typeface="Comic Sans MS"/>
              </a:rPr>
              <a:t>a fost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ziua 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treia.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410</Words>
  <Application>Microsoft Office PowerPoint</Application>
  <PresentationFormat>Expunere pe ecran (4:3)</PresentationFormat>
  <Paragraphs>48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25" baseType="lpstr">
      <vt:lpstr>Calibri</vt:lpstr>
      <vt:lpstr>Comic Sans MS</vt:lpstr>
      <vt:lpstr>Miama Nueva</vt:lpstr>
      <vt:lpstr>Office Theme</vt:lpstr>
      <vt:lpstr>Prezentare PowerPoint</vt:lpstr>
      <vt:lpstr>Prezentare PowerPoint</vt:lpstr>
      <vt:lpstr>Prezentare PowerPoint</vt:lpstr>
      <vt:lpstr>Prezentare PowerPoint</vt:lpstr>
      <vt:lpstr>La început Dumnezeu a creat  cerurile şi pământul.</vt:lpstr>
      <vt:lpstr>Prezentare PowerPoint</vt:lpstr>
      <vt:lpstr>Şi a fost lumină. Dumnezeu a numit lumina zi şi  întunericul l-a numit noapte. Astfel, a fost o seară  şi apoi a fost o dimineaţă: aceasta a fost ziua întâi.</vt:lpstr>
      <vt:lpstr>A doua zi Dumnezeu a despărţit apele şi astfel s-au  format oceanele, mările şi lacurile, într-o ordine,  sub cer. A treia zi, Dumnezeu a zis: „Să se strângă  apele de sub cer şi să se arate uscatul” Şi aşa s-a  întâmplat.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Made Everything Romanian</dc:title>
  <cp:lastModifiedBy>iacob andrei</cp:lastModifiedBy>
  <cp:revision>4</cp:revision>
  <dcterms:created xsi:type="dcterms:W3CDTF">2017-10-02T16:21:22Z</dcterms:created>
  <dcterms:modified xsi:type="dcterms:W3CDTF">2017-10-02T16:33:40Z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2017-10-02T00:00:00Z</vt:filetime>
  </property>
</Properties>
</file>