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</p:sldIdLst>
  <p:sldSz cx="9118600" cy="6832600"/>
  <p:notesSz cx="9118600" cy="68326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5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3895" y="2118106"/>
            <a:ext cx="7750810" cy="14348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67790" y="3826256"/>
            <a:ext cx="6383020" cy="1708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5930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96079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3892" y="155193"/>
            <a:ext cx="8290814" cy="2160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07972" y="1820164"/>
            <a:ext cx="5502655" cy="270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0324" y="6354318"/>
            <a:ext cx="2917952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5930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65392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06500" y="1130300"/>
            <a:ext cx="5715000" cy="20435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4400" spc="-10" dirty="0">
                <a:solidFill>
                  <a:srgbClr val="FFFF00"/>
                </a:solidFill>
                <a:latin typeface="Comic Sans MS"/>
                <a:cs typeface="Comic Sans MS"/>
              </a:rPr>
              <a:t>Începutul trist  </a:t>
            </a:r>
            <a:r>
              <a:rPr sz="4400" spc="-5" dirty="0">
                <a:solidFill>
                  <a:srgbClr val="FFFF00"/>
                </a:solidFill>
                <a:latin typeface="Comic Sans MS"/>
                <a:cs typeface="Comic Sans MS"/>
              </a:rPr>
              <a:t>al </a:t>
            </a:r>
            <a:r>
              <a:rPr sz="4400" spc="-10" dirty="0">
                <a:solidFill>
                  <a:srgbClr val="FFFF00"/>
                </a:solidFill>
                <a:latin typeface="Comic Sans MS"/>
                <a:cs typeface="Comic Sans MS"/>
              </a:rPr>
              <a:t>omului,  izgonirea </a:t>
            </a:r>
            <a:r>
              <a:rPr sz="4400" spc="-5" dirty="0">
                <a:solidFill>
                  <a:srgbClr val="FFFF00"/>
                </a:solidFill>
                <a:latin typeface="Comic Sans MS"/>
                <a:cs typeface="Comic Sans MS"/>
              </a:rPr>
              <a:t>din  Paradis</a:t>
            </a:r>
            <a:endParaRPr sz="4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0152" y="3174238"/>
            <a:ext cx="5772150" cy="3015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 a pus o sabie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învăpăiată,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să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păzească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drumul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care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duce la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pomul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vieţii.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făcut pentru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Adam 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şi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Eva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câte o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haină din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piele.</a:t>
            </a:r>
            <a:endParaRPr sz="2800" dirty="0">
              <a:latin typeface="Comic Sans MS"/>
              <a:cs typeface="Comic Sans MS"/>
            </a:endParaRPr>
          </a:p>
          <a:p>
            <a:pPr marL="12700" marR="1588770" indent="-635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unde credeţi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că 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luat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</a:t>
            </a:r>
            <a:r>
              <a:rPr sz="2800" spc="-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piele</a:t>
            </a:r>
            <a:endParaRPr sz="2800" dirty="0">
              <a:latin typeface="Comic Sans MS"/>
              <a:cs typeface="Comic Sans MS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pentru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haine?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95402" y="153669"/>
            <a:ext cx="8312784" cy="1733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  <a:tabLst>
                <a:tab pos="5190490" algn="l"/>
                <a:tab pos="7139305" algn="l"/>
              </a:tabLst>
            </a:pPr>
            <a:r>
              <a:rPr sz="2800" spc="-5" dirty="0">
                <a:latin typeface="Comic Sans MS"/>
                <a:cs typeface="Comic Sans MS"/>
              </a:rPr>
              <a:t>După un timp, după </a:t>
            </a:r>
            <a:r>
              <a:rPr sz="2800" dirty="0">
                <a:latin typeface="Comic Sans MS"/>
                <a:cs typeface="Comic Sans MS"/>
              </a:rPr>
              <a:t>izgonirea lui </a:t>
            </a:r>
            <a:r>
              <a:rPr sz="2800" spc="-5" dirty="0">
                <a:latin typeface="Comic Sans MS"/>
                <a:cs typeface="Comic Sans MS"/>
              </a:rPr>
              <a:t>Adam şi Eva din  </a:t>
            </a:r>
            <a:r>
              <a:rPr sz="2800" dirty="0">
                <a:latin typeface="Comic Sans MS"/>
                <a:cs typeface="Comic Sans MS"/>
              </a:rPr>
              <a:t>gr</a:t>
            </a:r>
            <a:r>
              <a:rPr sz="2800" spc="0" dirty="0">
                <a:latin typeface="Comic Sans MS"/>
                <a:cs typeface="Comic Sans MS"/>
              </a:rPr>
              <a:t>ă</a:t>
            </a:r>
            <a:r>
              <a:rPr sz="2800" dirty="0">
                <a:latin typeface="Comic Sans MS"/>
                <a:cs typeface="Comic Sans MS"/>
              </a:rPr>
              <a:t>di</a:t>
            </a:r>
            <a:r>
              <a:rPr sz="2800" spc="-5" dirty="0">
                <a:latin typeface="Comic Sans MS"/>
                <a:cs typeface="Comic Sans MS"/>
              </a:rPr>
              <a:t>n</a:t>
            </a:r>
            <a:r>
              <a:rPr sz="2800" dirty="0">
                <a:latin typeface="Comic Sans MS"/>
                <a:cs typeface="Comic Sans MS"/>
              </a:rPr>
              <a:t>ă,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s-a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n</a:t>
            </a:r>
            <a:r>
              <a:rPr sz="2800" dirty="0">
                <a:latin typeface="Comic Sans MS"/>
                <a:cs typeface="Comic Sans MS"/>
              </a:rPr>
              <a:t>ăscut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primul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copil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al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familiei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Acesta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fost </a:t>
            </a:r>
            <a:r>
              <a:rPr sz="2800" dirty="0">
                <a:latin typeface="Comic Sans MS"/>
                <a:cs typeface="Comic Sans MS"/>
              </a:rPr>
              <a:t>Cain, care</a:t>
            </a:r>
            <a:r>
              <a:rPr sz="2800" spc="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era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grădinar.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Al doilea </a:t>
            </a:r>
            <a:r>
              <a:rPr sz="2800" dirty="0">
                <a:latin typeface="Comic Sans MS"/>
                <a:cs typeface="Comic Sans MS"/>
              </a:rPr>
              <a:t>copil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</a:p>
          <a:p>
            <a:pPr marL="27559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fost Abel, </a:t>
            </a:r>
            <a:r>
              <a:rPr sz="2800" dirty="0">
                <a:latin typeface="Comic Sans MS"/>
                <a:cs typeface="Comic Sans MS"/>
              </a:rPr>
              <a:t>acesta era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păstor.</a:t>
            </a: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9196" y="155193"/>
            <a:ext cx="8499475" cy="1733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065655" algn="l"/>
                <a:tab pos="5970270" algn="l"/>
              </a:tabLst>
            </a:pPr>
            <a:r>
              <a:rPr sz="2800" spc="-5" dirty="0">
                <a:latin typeface="Comic Sans MS"/>
                <a:cs typeface="Comic Sans MS"/>
              </a:rPr>
              <a:t>Într-o </a:t>
            </a:r>
            <a:r>
              <a:rPr sz="2800" dirty="0">
                <a:latin typeface="Comic Sans MS"/>
                <a:cs typeface="Comic Sans MS"/>
              </a:rPr>
              <a:t>zi Cain a adus Domnului un </a:t>
            </a:r>
            <a:r>
              <a:rPr sz="2800" spc="-5" dirty="0">
                <a:latin typeface="Comic Sans MS"/>
                <a:cs typeface="Comic Sans MS"/>
              </a:rPr>
              <a:t>dar din roadele  </a:t>
            </a:r>
            <a:r>
              <a:rPr sz="2800" dirty="0">
                <a:latin typeface="Comic Sans MS"/>
                <a:cs typeface="Comic Sans MS"/>
              </a:rPr>
              <a:t>pământului.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Abel </a:t>
            </a:r>
            <a:r>
              <a:rPr sz="2800" dirty="0">
                <a:latin typeface="Comic Sans MS"/>
                <a:cs typeface="Comic Sans MS"/>
              </a:rPr>
              <a:t>a adus ca </a:t>
            </a:r>
            <a:r>
              <a:rPr sz="2800" spc="-5" dirty="0">
                <a:latin typeface="Comic Sans MS"/>
                <a:cs typeface="Comic Sans MS"/>
              </a:rPr>
              <a:t>dar </a:t>
            </a:r>
            <a:r>
              <a:rPr sz="2800" dirty="0">
                <a:latin typeface="Comic Sans MS"/>
                <a:cs typeface="Comic Sans MS"/>
              </a:rPr>
              <a:t>Domnului </a:t>
            </a:r>
            <a:r>
              <a:rPr sz="2800" spc="-5" dirty="0">
                <a:latin typeface="Comic Sans MS"/>
                <a:cs typeface="Comic Sans MS"/>
              </a:rPr>
              <a:t>una dintre  </a:t>
            </a:r>
            <a:r>
              <a:rPr sz="2800" dirty="0">
                <a:latin typeface="Comic Sans MS"/>
                <a:cs typeface="Comic Sans MS"/>
              </a:rPr>
              <a:t>cele mai </a:t>
            </a:r>
            <a:r>
              <a:rPr sz="2800" spc="-5" dirty="0">
                <a:latin typeface="Comic Sans MS"/>
                <a:cs typeface="Comic Sans MS"/>
              </a:rPr>
              <a:t>frumoase </a:t>
            </a:r>
            <a:r>
              <a:rPr sz="2800" dirty="0">
                <a:latin typeface="Comic Sans MS"/>
                <a:cs typeface="Comic Sans MS"/>
              </a:rPr>
              <a:t>oi ale</a:t>
            </a:r>
            <a:r>
              <a:rPr sz="2800" spc="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turmei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lui.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Dumnezeu</a:t>
            </a:r>
            <a:endParaRPr sz="2800" dirty="0">
              <a:latin typeface="Comic Sans MS"/>
              <a:cs typeface="Comic Sans MS"/>
            </a:endParaRPr>
          </a:p>
          <a:p>
            <a:pPr marL="27559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I-a plăcut darul lui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Abel.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95402" y="155193"/>
            <a:ext cx="5450205" cy="2160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484630" algn="l"/>
              </a:tabLst>
            </a:pPr>
            <a:r>
              <a:rPr sz="2800" spc="-5" dirty="0">
                <a:latin typeface="Comic Sans MS"/>
                <a:cs typeface="Comic Sans MS"/>
              </a:rPr>
              <a:t>Lui Dumnezeu nu I-a plăcut darul  </a:t>
            </a: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Cain.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Cain a </a:t>
            </a:r>
            <a:r>
              <a:rPr sz="2800" spc="-5" dirty="0">
                <a:latin typeface="Comic Sans MS"/>
                <a:cs typeface="Comic Sans MS"/>
              </a:rPr>
              <a:t>devenit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mânios.</a:t>
            </a:r>
          </a:p>
          <a:p>
            <a:pPr marL="12700" marR="282575" algn="just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Dar Dumnezeu </a:t>
            </a:r>
            <a:r>
              <a:rPr sz="2800" spc="-5" dirty="0">
                <a:latin typeface="Comic Sans MS"/>
                <a:cs typeface="Comic Sans MS"/>
              </a:rPr>
              <a:t>i-a </a:t>
            </a:r>
            <a:r>
              <a:rPr sz="2800" dirty="0">
                <a:latin typeface="Comic Sans MS"/>
                <a:cs typeface="Comic Sans MS"/>
              </a:rPr>
              <a:t>zis: „Dacă tu  </a:t>
            </a:r>
            <a:r>
              <a:rPr sz="2800" spc="-5" dirty="0">
                <a:latin typeface="Comic Sans MS"/>
                <a:cs typeface="Comic Sans MS"/>
              </a:rPr>
              <a:t>faci </a:t>
            </a:r>
            <a:r>
              <a:rPr sz="2800" dirty="0">
                <a:latin typeface="Comic Sans MS"/>
                <a:cs typeface="Comic Sans MS"/>
              </a:rPr>
              <a:t>ce </a:t>
            </a:r>
            <a:r>
              <a:rPr sz="2800" spc="-5" dirty="0">
                <a:latin typeface="Comic Sans MS"/>
                <a:cs typeface="Comic Sans MS"/>
              </a:rPr>
              <a:t>este bine, oare nu vei </a:t>
            </a:r>
            <a:r>
              <a:rPr sz="2800" dirty="0">
                <a:latin typeface="Comic Sans MS"/>
                <a:cs typeface="Comic Sans MS"/>
              </a:rPr>
              <a:t>fi  </a:t>
            </a:r>
            <a:r>
              <a:rPr sz="2800" spc="-5" dirty="0">
                <a:latin typeface="Comic Sans MS"/>
                <a:cs typeface="Comic Sans MS"/>
              </a:rPr>
              <a:t>bine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primit?"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5402" y="155193"/>
            <a:ext cx="5131435" cy="1733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0000"/>
                </a:solidFill>
              </a:rPr>
              <a:t>Mânia </a:t>
            </a:r>
            <a:r>
              <a:rPr spc="-5" dirty="0">
                <a:solidFill>
                  <a:srgbClr val="000000"/>
                </a:solidFill>
              </a:rPr>
              <a:t>lui </a:t>
            </a:r>
            <a:r>
              <a:rPr dirty="0">
                <a:solidFill>
                  <a:srgbClr val="000000"/>
                </a:solidFill>
              </a:rPr>
              <a:t>Cain </a:t>
            </a:r>
            <a:r>
              <a:rPr spc="-5" dirty="0">
                <a:solidFill>
                  <a:srgbClr val="000000"/>
                </a:solidFill>
              </a:rPr>
              <a:t>nu </a:t>
            </a:r>
            <a:r>
              <a:rPr dirty="0">
                <a:solidFill>
                  <a:srgbClr val="000000"/>
                </a:solidFill>
              </a:rPr>
              <a:t>a </a:t>
            </a:r>
            <a:r>
              <a:rPr spc="-5" dirty="0">
                <a:solidFill>
                  <a:srgbClr val="000000"/>
                </a:solidFill>
              </a:rPr>
              <a:t>dispărut.  </a:t>
            </a:r>
            <a:r>
              <a:rPr dirty="0">
                <a:solidFill>
                  <a:srgbClr val="000000"/>
                </a:solidFill>
              </a:rPr>
              <a:t>Mai </a:t>
            </a:r>
            <a:r>
              <a:rPr spc="-5" dirty="0">
                <a:solidFill>
                  <a:srgbClr val="000000"/>
                </a:solidFill>
              </a:rPr>
              <a:t>târziu, ieşind împreună cu  Abel </a:t>
            </a:r>
            <a:r>
              <a:rPr dirty="0">
                <a:solidFill>
                  <a:srgbClr val="000000"/>
                </a:solidFill>
              </a:rPr>
              <a:t>la câmp el l-a atacat </a:t>
            </a:r>
            <a:r>
              <a:rPr spc="-5" dirty="0">
                <a:solidFill>
                  <a:srgbClr val="000000"/>
                </a:solidFill>
              </a:rPr>
              <a:t>şi</a:t>
            </a:r>
            <a:r>
              <a:rPr spc="-6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l-a  </a:t>
            </a:r>
            <a:r>
              <a:rPr dirty="0">
                <a:solidFill>
                  <a:srgbClr val="000000"/>
                </a:solidFill>
              </a:rPr>
              <a:t>omorât!</a:t>
            </a: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270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9202" y="155193"/>
            <a:ext cx="8600440" cy="2587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937894" algn="l"/>
                <a:tab pos="2491105" algn="l"/>
                <a:tab pos="6473825" algn="l"/>
              </a:tabLst>
            </a:pPr>
            <a:r>
              <a:rPr sz="2800" dirty="0" err="1">
                <a:latin typeface="Comic Sans MS"/>
                <a:cs typeface="Comic Sans MS"/>
              </a:rPr>
              <a:t>Dumnezeu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l-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întrebat </a:t>
            </a:r>
            <a:r>
              <a:rPr sz="2800" dirty="0">
                <a:latin typeface="Comic Sans MS"/>
                <a:cs typeface="Comic Sans MS"/>
              </a:rPr>
              <a:t>pe Cain: </a:t>
            </a:r>
            <a:r>
              <a:rPr sz="2800" spc="-5" dirty="0">
                <a:latin typeface="Comic Sans MS"/>
                <a:cs typeface="Comic Sans MS"/>
              </a:rPr>
              <a:t>„Unde </a:t>
            </a:r>
            <a:r>
              <a:rPr sz="2800" dirty="0">
                <a:latin typeface="Comic Sans MS"/>
                <a:cs typeface="Comic Sans MS"/>
              </a:rPr>
              <a:t>este </a:t>
            </a:r>
            <a:r>
              <a:rPr sz="2800" spc="-5" dirty="0">
                <a:latin typeface="Comic Sans MS"/>
                <a:cs typeface="Comic Sans MS"/>
              </a:rPr>
              <a:t>Abel,  </a:t>
            </a:r>
            <a:r>
              <a:rPr sz="2800" dirty="0">
                <a:latin typeface="Comic Sans MS"/>
                <a:cs typeface="Comic Sans MS"/>
              </a:rPr>
              <a:t>fratele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tău?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spc="-90" dirty="0">
                <a:latin typeface="Comic Sans MS"/>
                <a:cs typeface="Comic Sans MS"/>
              </a:rPr>
              <a:t>"</a:t>
            </a:r>
            <a:r>
              <a:rPr sz="2800" spc="-9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Cain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răspuns printr-o minciună: </a:t>
            </a:r>
            <a:r>
              <a:rPr sz="2800" dirty="0">
                <a:latin typeface="Comic Sans MS"/>
                <a:cs typeface="Comic Sans MS"/>
              </a:rPr>
              <a:t>„Nu  </a:t>
            </a:r>
            <a:r>
              <a:rPr sz="2800" spc="-5" dirty="0">
                <a:latin typeface="Comic Sans MS"/>
                <a:cs typeface="Comic Sans MS"/>
              </a:rPr>
              <a:t>ştiu.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Sunt eu păzitorul</a:t>
            </a:r>
            <a:r>
              <a:rPr sz="2800" spc="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fratelui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20" dirty="0">
                <a:latin typeface="Comic Sans MS"/>
                <a:cs typeface="Comic Sans MS"/>
              </a:rPr>
              <a:t>meu?"</a:t>
            </a:r>
            <a:r>
              <a:rPr sz="2800" spc="-2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Dumnezeu</a:t>
            </a:r>
          </a:p>
          <a:p>
            <a:pPr marL="12700" marR="269621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l-a pedepsit pe Cain </a:t>
            </a:r>
            <a:r>
              <a:rPr sz="2800" spc="-5" dirty="0">
                <a:latin typeface="Comic Sans MS"/>
                <a:cs typeface="Comic Sans MS"/>
              </a:rPr>
              <a:t>şi l-a lăsat </a:t>
            </a:r>
            <a:r>
              <a:rPr sz="2800" dirty="0">
                <a:latin typeface="Comic Sans MS"/>
                <a:cs typeface="Comic Sans MS"/>
              </a:rPr>
              <a:t>fără  posibilitatea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a cultiva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pământul.</a:t>
            </a:r>
          </a:p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A rămas </a:t>
            </a:r>
            <a:r>
              <a:rPr sz="2800" spc="-5" dirty="0">
                <a:latin typeface="Comic Sans MS"/>
                <a:cs typeface="Comic Sans MS"/>
              </a:rPr>
              <a:t>pribeag şi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fugar.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9202" y="155193"/>
            <a:ext cx="8093709" cy="2160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338829" algn="l"/>
                <a:tab pos="7503159" algn="l"/>
              </a:tabLst>
            </a:pPr>
            <a:r>
              <a:rPr sz="2800" dirty="0">
                <a:latin typeface="Comic Sans MS"/>
                <a:cs typeface="Comic Sans MS"/>
              </a:rPr>
              <a:t>Cain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plecat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departe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</a:t>
            </a:r>
            <a:r>
              <a:rPr sz="2800" dirty="0">
                <a:latin typeface="Comic Sans MS"/>
                <a:cs typeface="Comic Sans MS"/>
              </a:rPr>
              <a:t>e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preze</a:t>
            </a:r>
            <a:r>
              <a:rPr sz="2800" spc="-15" dirty="0">
                <a:latin typeface="Comic Sans MS"/>
                <a:cs typeface="Comic Sans MS"/>
              </a:rPr>
              <a:t>n</a:t>
            </a:r>
            <a:r>
              <a:rPr sz="2800" spc="-5" dirty="0">
                <a:latin typeface="Comic Sans MS"/>
                <a:cs typeface="Comic Sans MS"/>
              </a:rPr>
              <a:t>ţ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</a:t>
            </a:r>
            <a:r>
              <a:rPr sz="2800" dirty="0">
                <a:latin typeface="Comic Sans MS"/>
                <a:cs typeface="Comic Sans MS"/>
              </a:rPr>
              <a:t>om</a:t>
            </a:r>
            <a:r>
              <a:rPr sz="2800" spc="-10" dirty="0">
                <a:latin typeface="Comic Sans MS"/>
                <a:cs typeface="Comic Sans MS"/>
              </a:rPr>
              <a:t>nul</a:t>
            </a:r>
            <a:r>
              <a:rPr sz="2800" dirty="0">
                <a:latin typeface="Comic Sans MS"/>
                <a:cs typeface="Comic Sans MS"/>
              </a:rPr>
              <a:t>u</a:t>
            </a:r>
            <a:r>
              <a:rPr sz="2800" spc="-5" dirty="0">
                <a:latin typeface="Comic Sans MS"/>
                <a:cs typeface="Comic Sans MS"/>
              </a:rPr>
              <a:t>i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omic Sans MS"/>
                <a:cs typeface="Comic Sans MS"/>
              </a:rPr>
              <a:t>S</a:t>
            </a:r>
            <a:r>
              <a:rPr sz="2800" dirty="0">
                <a:latin typeface="Comic Sans MS"/>
                <a:cs typeface="Comic Sans MS"/>
              </a:rPr>
              <a:t>-a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căsătorit cu una </a:t>
            </a:r>
            <a:r>
              <a:rPr sz="2800" spc="-5" dirty="0">
                <a:latin typeface="Comic Sans MS"/>
                <a:cs typeface="Comic Sans MS"/>
              </a:rPr>
              <a:t>dintre ficele lui Adam şi Eva,  </a:t>
            </a:r>
            <a:r>
              <a:rPr sz="2800" dirty="0">
                <a:latin typeface="Comic Sans MS"/>
                <a:cs typeface="Comic Sans MS"/>
              </a:rPr>
              <a:t>alcătuind o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familie.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Curând, </a:t>
            </a:r>
            <a:r>
              <a:rPr sz="2800" spc="-5" dirty="0">
                <a:latin typeface="Comic Sans MS"/>
                <a:cs typeface="Comic Sans MS"/>
              </a:rPr>
              <a:t>nepoţii şi  strănepoţii lui Cain </a:t>
            </a:r>
            <a:r>
              <a:rPr sz="2800" dirty="0">
                <a:latin typeface="Comic Sans MS"/>
                <a:cs typeface="Comic Sans MS"/>
              </a:rPr>
              <a:t>au </a:t>
            </a:r>
            <a:r>
              <a:rPr sz="2800" spc="-5" dirty="0">
                <a:latin typeface="Comic Sans MS"/>
                <a:cs typeface="Comic Sans MS"/>
              </a:rPr>
              <a:t>umplut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oraşul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pe care îl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contruiseră.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5402" y="155193"/>
            <a:ext cx="6861175" cy="1733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043045" algn="l"/>
              </a:tabLst>
            </a:pPr>
            <a:r>
              <a:rPr spc="-5" dirty="0">
                <a:solidFill>
                  <a:srgbClr val="000000"/>
                </a:solidFill>
              </a:rPr>
              <a:t>Între timp, familia </a:t>
            </a:r>
            <a:r>
              <a:rPr dirty="0">
                <a:solidFill>
                  <a:srgbClr val="000000"/>
                </a:solidFill>
              </a:rPr>
              <a:t>lui </a:t>
            </a:r>
            <a:r>
              <a:rPr spc="-5" dirty="0">
                <a:solidFill>
                  <a:srgbClr val="000000"/>
                </a:solidFill>
              </a:rPr>
              <a:t>Adam şi Evan </a:t>
            </a:r>
            <a:r>
              <a:rPr dirty="0">
                <a:solidFill>
                  <a:srgbClr val="000000"/>
                </a:solidFill>
              </a:rPr>
              <a:t>a  crescut</a:t>
            </a:r>
            <a:r>
              <a:rPr spc="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cu</a:t>
            </a:r>
            <a:r>
              <a:rPr spc="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repeziciune.</a:t>
            </a:r>
            <a:r>
              <a:rPr spc="-5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000000"/>
                </a:solidFill>
              </a:rPr>
              <a:t>Pe </a:t>
            </a:r>
            <a:r>
              <a:rPr spc="-5" dirty="0">
                <a:solidFill>
                  <a:srgbClr val="000000"/>
                </a:solidFill>
              </a:rPr>
              <a:t>vremurile  </a:t>
            </a:r>
            <a:r>
              <a:rPr dirty="0">
                <a:solidFill>
                  <a:srgbClr val="000000"/>
                </a:solidFill>
              </a:rPr>
              <a:t>acelea oamenii </a:t>
            </a:r>
            <a:r>
              <a:rPr spc="-5" dirty="0">
                <a:solidFill>
                  <a:srgbClr val="000000"/>
                </a:solidFill>
              </a:rPr>
              <a:t>trăiau mult mai mult decât  </a:t>
            </a:r>
            <a:r>
              <a:rPr dirty="0">
                <a:solidFill>
                  <a:srgbClr val="000000"/>
                </a:solidFill>
              </a:rPr>
              <a:t>în zilele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noastre.</a:t>
            </a: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9202" y="155193"/>
            <a:ext cx="7057390" cy="2160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 err="1">
                <a:latin typeface="Comic Sans MS"/>
                <a:cs typeface="Comic Sans MS"/>
              </a:rPr>
              <a:t>Când</a:t>
            </a:r>
            <a:r>
              <a:rPr sz="2800" dirty="0">
                <a:latin typeface="Comic Sans MS"/>
                <a:cs typeface="Comic Sans MS"/>
              </a:rPr>
              <a:t> Eva a </a:t>
            </a:r>
            <a:r>
              <a:rPr sz="2800" spc="-5" dirty="0">
                <a:latin typeface="Comic Sans MS"/>
                <a:cs typeface="Comic Sans MS"/>
              </a:rPr>
              <a:t>născut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Set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5" dirty="0">
                <a:latin typeface="Comic Sans MS"/>
                <a:cs typeface="Comic Sans MS"/>
              </a:rPr>
              <a:t> zis:</a:t>
            </a:r>
            <a:endParaRPr sz="2800" dirty="0">
              <a:latin typeface="Comic Sans MS"/>
              <a:cs typeface="Comic Sans MS"/>
            </a:endParaRPr>
          </a:p>
          <a:p>
            <a:pPr marL="12700" marR="5080" indent="-635">
              <a:lnSpc>
                <a:spcPct val="100000"/>
              </a:lnSpc>
              <a:tabLst>
                <a:tab pos="5105400" algn="l"/>
              </a:tabLst>
            </a:pPr>
            <a:r>
              <a:rPr sz="2800" dirty="0">
                <a:latin typeface="Comic Sans MS"/>
                <a:cs typeface="Comic Sans MS"/>
              </a:rPr>
              <a:t>„Dumnezeu </a:t>
            </a:r>
            <a:r>
              <a:rPr sz="2800" spc="-5" dirty="0">
                <a:latin typeface="Comic Sans MS"/>
                <a:cs typeface="Comic Sans MS"/>
              </a:rPr>
              <a:t>mi-a dat </a:t>
            </a:r>
            <a:r>
              <a:rPr sz="2800" dirty="0">
                <a:latin typeface="Comic Sans MS"/>
                <a:cs typeface="Comic Sans MS"/>
              </a:rPr>
              <a:t>o </a:t>
            </a:r>
            <a:r>
              <a:rPr sz="2800" spc="-5" dirty="0">
                <a:latin typeface="Comic Sans MS"/>
                <a:cs typeface="Comic Sans MS"/>
              </a:rPr>
              <a:t>altă sămânţă în locul  lui Abel </a:t>
            </a:r>
            <a:r>
              <a:rPr sz="2800" dirty="0">
                <a:latin typeface="Comic Sans MS"/>
                <a:cs typeface="Comic Sans MS"/>
              </a:rPr>
              <a:t>pe care l-a</a:t>
            </a:r>
            <a:r>
              <a:rPr sz="2800" spc="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ucis </a:t>
            </a:r>
            <a:r>
              <a:rPr sz="2800" spc="-15" dirty="0">
                <a:latin typeface="Comic Sans MS"/>
                <a:cs typeface="Comic Sans MS"/>
              </a:rPr>
              <a:t>Cain."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Set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fost  un om cu </a:t>
            </a:r>
            <a:r>
              <a:rPr sz="2800" spc="-10" dirty="0">
                <a:latin typeface="Comic Sans MS"/>
                <a:cs typeface="Comic Sans MS"/>
              </a:rPr>
              <a:t>bunătate, </a:t>
            </a:r>
            <a:r>
              <a:rPr sz="2800" dirty="0">
                <a:latin typeface="Comic Sans MS"/>
                <a:cs typeface="Comic Sans MS"/>
              </a:rPr>
              <a:t>a avut </a:t>
            </a:r>
            <a:r>
              <a:rPr sz="2800" spc="-5" dirty="0">
                <a:latin typeface="Comic Sans MS"/>
                <a:cs typeface="Comic Sans MS"/>
              </a:rPr>
              <a:t>mulţi copii şi </a:t>
            </a:r>
            <a:r>
              <a:rPr sz="2800" dirty="0">
                <a:latin typeface="Comic Sans MS"/>
                <a:cs typeface="Comic Sans MS"/>
              </a:rPr>
              <a:t>a  </a:t>
            </a:r>
            <a:r>
              <a:rPr sz="2800" spc="-5" dirty="0">
                <a:latin typeface="Comic Sans MS"/>
                <a:cs typeface="Comic Sans MS"/>
              </a:rPr>
              <a:t>trăit până </a:t>
            </a:r>
            <a:r>
              <a:rPr sz="2800" dirty="0">
                <a:latin typeface="Comic Sans MS"/>
                <a:cs typeface="Comic Sans MS"/>
              </a:rPr>
              <a:t>la vârsta </a:t>
            </a:r>
            <a:r>
              <a:rPr sz="2800" spc="-5" dirty="0">
                <a:latin typeface="Comic Sans MS"/>
                <a:cs typeface="Comic Sans MS"/>
              </a:rPr>
              <a:t>de 912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ani.</a:t>
            </a: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14602" y="155193"/>
            <a:ext cx="6898640" cy="1733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Comic Sans MS"/>
                <a:cs typeface="Comic Sans MS"/>
              </a:rPr>
              <a:t>Pe pământ, oamenii au </a:t>
            </a:r>
            <a:r>
              <a:rPr sz="2800" spc="-5" dirty="0">
                <a:latin typeface="Comic Sans MS"/>
                <a:cs typeface="Comic Sans MS"/>
              </a:rPr>
              <a:t>devenit din </a:t>
            </a:r>
            <a:r>
              <a:rPr sz="2800" dirty="0">
                <a:latin typeface="Comic Sans MS"/>
                <a:cs typeface="Comic Sans MS"/>
              </a:rPr>
              <a:t>ce </a:t>
            </a: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dirty="0">
                <a:latin typeface="Comic Sans MS"/>
                <a:cs typeface="Comic Sans MS"/>
              </a:rPr>
              <a:t>ce  mai </a:t>
            </a:r>
            <a:r>
              <a:rPr sz="2800" spc="-5" dirty="0">
                <a:latin typeface="Comic Sans MS"/>
                <a:cs typeface="Comic Sans MS"/>
              </a:rPr>
              <a:t>răi, generaţie </a:t>
            </a:r>
            <a:r>
              <a:rPr sz="2800" dirty="0">
                <a:latin typeface="Comic Sans MS"/>
                <a:cs typeface="Comic Sans MS"/>
              </a:rPr>
              <a:t>după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generaţie.</a:t>
            </a:r>
          </a:p>
          <a:p>
            <a:pPr marL="12700" marR="211201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În final, </a:t>
            </a:r>
            <a:r>
              <a:rPr sz="2800" dirty="0">
                <a:latin typeface="Comic Sans MS"/>
                <a:cs typeface="Comic Sans MS"/>
              </a:rPr>
              <a:t>Dumnezeu a </a:t>
            </a:r>
            <a:r>
              <a:rPr sz="2800" spc="-5" dirty="0">
                <a:latin typeface="Comic Sans MS"/>
                <a:cs typeface="Comic Sans MS"/>
              </a:rPr>
              <a:t>hotărât  să </a:t>
            </a:r>
            <a:r>
              <a:rPr sz="2800" dirty="0">
                <a:latin typeface="Comic Sans MS"/>
                <a:cs typeface="Comic Sans MS"/>
              </a:rPr>
              <a:t>distrugă omenirea </a:t>
            </a:r>
            <a:r>
              <a:rPr sz="2800" spc="-5" dirty="0">
                <a:latin typeface="Comic Sans MS"/>
                <a:cs typeface="Comic Sans MS"/>
              </a:rPr>
              <a:t>şi. 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.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9202" y="155193"/>
            <a:ext cx="7369809" cy="3868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26540">
              <a:lnSpc>
                <a:spcPct val="100000"/>
              </a:lnSpc>
              <a:spcBef>
                <a:spcPts val="100"/>
              </a:spcBef>
              <a:tabLst>
                <a:tab pos="2747010" algn="l"/>
              </a:tabLst>
            </a:pPr>
            <a:r>
              <a:rPr sz="2800" dirty="0">
                <a:latin typeface="Comic Sans MS"/>
                <a:cs typeface="Comic Sans MS"/>
              </a:rPr>
              <a:t>Dumnezeu a </a:t>
            </a:r>
            <a:r>
              <a:rPr sz="2800" spc="-5" dirty="0">
                <a:latin typeface="Comic Sans MS"/>
                <a:cs typeface="Comic Sans MS"/>
              </a:rPr>
              <a:t>făcut </a:t>
            </a:r>
            <a:r>
              <a:rPr sz="2800" dirty="0">
                <a:latin typeface="Comic Sans MS"/>
                <a:cs typeface="Comic Sans MS"/>
              </a:rPr>
              <a:t>toate lucrurile!  Când Dumnezeu a </a:t>
            </a:r>
            <a:r>
              <a:rPr sz="2800" spc="-5" dirty="0">
                <a:latin typeface="Comic Sans MS"/>
                <a:cs typeface="Comic Sans MS"/>
              </a:rPr>
              <a:t>făcut primul om, 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Adam, l-a </a:t>
            </a:r>
            <a:r>
              <a:rPr sz="2800" dirty="0">
                <a:latin typeface="Comic Sans MS"/>
                <a:cs typeface="Comic Sans MS"/>
              </a:rPr>
              <a:t>pus să </a:t>
            </a:r>
            <a:r>
              <a:rPr sz="2800" spc="-5" dirty="0">
                <a:latin typeface="Comic Sans MS"/>
                <a:cs typeface="Comic Sans MS"/>
              </a:rPr>
              <a:t>locuiască într-o  </a:t>
            </a:r>
            <a:r>
              <a:rPr sz="2800" dirty="0">
                <a:latin typeface="Comic Sans MS"/>
                <a:cs typeface="Comic Sans MS"/>
              </a:rPr>
              <a:t>grădină, </a:t>
            </a:r>
            <a:r>
              <a:rPr sz="2800" spc="-5" dirty="0">
                <a:latin typeface="Comic Sans MS"/>
                <a:cs typeface="Comic Sans MS"/>
              </a:rPr>
              <a:t>grădina </a:t>
            </a:r>
            <a:r>
              <a:rPr sz="2800" dirty="0">
                <a:latin typeface="Comic Sans MS"/>
                <a:cs typeface="Comic Sans MS"/>
              </a:rPr>
              <a:t>Edenului, </a:t>
            </a:r>
            <a:r>
              <a:rPr sz="2800" spc="-10" dirty="0">
                <a:latin typeface="Comic Sans MS"/>
                <a:cs typeface="Comic Sans MS"/>
              </a:rPr>
              <a:t>împreună  </a:t>
            </a:r>
            <a:r>
              <a:rPr sz="2800" spc="-5" dirty="0">
                <a:latin typeface="Comic Sans MS"/>
                <a:cs typeface="Comic Sans MS"/>
              </a:rPr>
              <a:t>cu soţia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sa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Eva.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Ei au fost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perfect</a:t>
            </a:r>
          </a:p>
          <a:p>
            <a:pPr marL="2479675" marR="508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fericiţi, </a:t>
            </a:r>
            <a:r>
              <a:rPr sz="2800" dirty="0">
                <a:latin typeface="Comic Sans MS"/>
                <a:cs typeface="Comic Sans MS"/>
              </a:rPr>
              <a:t>ascultându-L pe  Dumnezeu </a:t>
            </a:r>
            <a:r>
              <a:rPr sz="2800" spc="-5" dirty="0">
                <a:latin typeface="Comic Sans MS"/>
                <a:cs typeface="Comic Sans MS"/>
              </a:rPr>
              <a:t>şi bucurându-se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endParaRPr sz="2800" dirty="0">
              <a:latin typeface="Comic Sans MS"/>
              <a:cs typeface="Comic Sans MS"/>
            </a:endParaRPr>
          </a:p>
          <a:p>
            <a:pPr marL="4521200" marR="367665" indent="-107314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prezenţa Lui  până </a:t>
            </a:r>
            <a:r>
              <a:rPr sz="2800" dirty="0">
                <a:latin typeface="Comic Sans MS"/>
                <a:cs typeface="Comic Sans MS"/>
              </a:rPr>
              <a:t>într-o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zi...</a:t>
            </a: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14602" y="155193"/>
            <a:ext cx="7360284" cy="1733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  <a:tabLst>
                <a:tab pos="5088890" algn="l"/>
                <a:tab pos="5314315" algn="l"/>
              </a:tabLst>
            </a:pPr>
            <a:r>
              <a:rPr sz="2800" dirty="0">
                <a:latin typeface="Comic Sans MS"/>
                <a:cs typeface="Comic Sans MS"/>
              </a:rPr>
              <a:t>. . .toate animalele</a:t>
            </a:r>
            <a:r>
              <a:rPr sz="2800" spc="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păsările.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Lui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Dumnezeu  I-a părut </a:t>
            </a:r>
            <a:r>
              <a:rPr sz="2800" dirty="0">
                <a:latin typeface="Comic Sans MS"/>
                <a:cs typeface="Comic Sans MS"/>
              </a:rPr>
              <a:t>rău că a făcut</a:t>
            </a:r>
            <a:r>
              <a:rPr sz="2800" spc="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om.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Dar,</a:t>
            </a:r>
          </a:p>
          <a:p>
            <a:pPr marL="12700" marR="280352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fost </a:t>
            </a:r>
            <a:r>
              <a:rPr sz="2800" dirty="0">
                <a:latin typeface="Comic Sans MS"/>
                <a:cs typeface="Comic Sans MS"/>
              </a:rPr>
              <a:t>un om care a </a:t>
            </a:r>
            <a:r>
              <a:rPr sz="2800" spc="-5" dirty="0">
                <a:latin typeface="Comic Sans MS"/>
                <a:cs typeface="Comic Sans MS"/>
              </a:rPr>
              <a:t>căpătat  trecere înaintea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Domnului..</a:t>
            </a:r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10001" y="155193"/>
            <a:ext cx="5986145" cy="1306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955040" algn="l"/>
                <a:tab pos="3740785" algn="l"/>
              </a:tabLst>
            </a:pPr>
            <a:r>
              <a:rPr spc="-5" dirty="0">
                <a:solidFill>
                  <a:srgbClr val="000000"/>
                </a:solidFill>
              </a:rPr>
              <a:t>Aces</a:t>
            </a:r>
            <a:r>
              <a:rPr dirty="0">
                <a:solidFill>
                  <a:srgbClr val="000000"/>
                </a:solidFill>
              </a:rPr>
              <a:t>t</a:t>
            </a:r>
            <a:r>
              <a:rPr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om</a:t>
            </a:r>
            <a:r>
              <a:rPr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a</a:t>
            </a:r>
            <a:r>
              <a:rPr spc="1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</a:rPr>
              <a:t>fos</a:t>
            </a:r>
            <a:r>
              <a:rPr dirty="0">
                <a:solidFill>
                  <a:srgbClr val="000000"/>
                </a:solidFill>
              </a:rPr>
              <a:t>t</a:t>
            </a:r>
            <a:r>
              <a:rPr spc="1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Noe.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000000"/>
                </a:solidFill>
              </a:rPr>
              <a:t>D</a:t>
            </a:r>
            <a:r>
              <a:rPr spc="0" dirty="0">
                <a:solidFill>
                  <a:srgbClr val="000000"/>
                </a:solidFill>
              </a:rPr>
              <a:t>e</a:t>
            </a:r>
            <a:r>
              <a:rPr spc="-5" dirty="0">
                <a:solidFill>
                  <a:srgbClr val="000000"/>
                </a:solidFill>
              </a:rPr>
              <a:t>ş</a:t>
            </a:r>
            <a:r>
              <a:rPr dirty="0">
                <a:solidFill>
                  <a:srgbClr val="000000"/>
                </a:solidFill>
              </a:rPr>
              <a:t>cendentul 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lui </a:t>
            </a:r>
            <a:r>
              <a:rPr spc="-5" dirty="0">
                <a:solidFill>
                  <a:srgbClr val="000000"/>
                </a:solidFill>
              </a:rPr>
              <a:t>Set, </a:t>
            </a:r>
            <a:r>
              <a:rPr dirty="0">
                <a:solidFill>
                  <a:srgbClr val="000000"/>
                </a:solidFill>
              </a:rPr>
              <a:t>Noe a </a:t>
            </a:r>
            <a:r>
              <a:rPr spc="-5" dirty="0">
                <a:solidFill>
                  <a:srgbClr val="000000"/>
                </a:solidFill>
              </a:rPr>
              <a:t>fost </a:t>
            </a:r>
            <a:r>
              <a:rPr dirty="0">
                <a:solidFill>
                  <a:srgbClr val="000000"/>
                </a:solidFill>
              </a:rPr>
              <a:t>cinstit </a:t>
            </a:r>
            <a:r>
              <a:rPr spc="-5" dirty="0">
                <a:solidFill>
                  <a:srgbClr val="000000"/>
                </a:solidFill>
              </a:rPr>
              <a:t>şi fără  vină.</a:t>
            </a:r>
            <a:r>
              <a:rPr spc="-5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spc="-5" dirty="0">
                <a:solidFill>
                  <a:srgbClr val="000000"/>
                </a:solidFill>
              </a:rPr>
              <a:t>Noe umbla </a:t>
            </a:r>
            <a:r>
              <a:rPr dirty="0">
                <a:solidFill>
                  <a:srgbClr val="000000"/>
                </a:solidFill>
              </a:rPr>
              <a:t>cu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Dumnezeu.</a:t>
            </a:r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267168" y="155193"/>
            <a:ext cx="4594225" cy="2587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Comic Sans MS"/>
                <a:cs typeface="Comic Sans MS"/>
              </a:rPr>
              <a:t>El a </a:t>
            </a:r>
            <a:r>
              <a:rPr sz="2800" spc="-5" dirty="0">
                <a:latin typeface="Comic Sans MS"/>
                <a:cs typeface="Comic Sans MS"/>
              </a:rPr>
              <a:t>învăţat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cei </a:t>
            </a:r>
            <a:r>
              <a:rPr sz="2800" dirty="0">
                <a:latin typeface="Comic Sans MS"/>
                <a:cs typeface="Comic Sans MS"/>
              </a:rPr>
              <a:t>trei </a:t>
            </a:r>
            <a:r>
              <a:rPr sz="2800" spc="-5" dirty="0">
                <a:latin typeface="Comic Sans MS"/>
                <a:cs typeface="Comic Sans MS"/>
              </a:rPr>
              <a:t>fii </a:t>
            </a:r>
            <a:r>
              <a:rPr sz="2800" dirty="0">
                <a:latin typeface="Comic Sans MS"/>
                <a:cs typeface="Comic Sans MS"/>
              </a:rPr>
              <a:t>ai  </a:t>
            </a:r>
            <a:r>
              <a:rPr sz="2800" spc="-5" dirty="0">
                <a:latin typeface="Comic Sans MS"/>
                <a:cs typeface="Comic Sans MS"/>
              </a:rPr>
              <a:t>lui să </a:t>
            </a:r>
            <a:r>
              <a:rPr sz="2800" dirty="0">
                <a:latin typeface="Comic Sans MS"/>
                <a:cs typeface="Comic Sans MS"/>
              </a:rPr>
              <a:t>asculte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Dumnezeu.  Dumnezeu </a:t>
            </a:r>
            <a:r>
              <a:rPr sz="2800" spc="-5" dirty="0">
                <a:latin typeface="Comic Sans MS"/>
                <a:cs typeface="Comic Sans MS"/>
              </a:rPr>
              <a:t>plănuieşte să-l  folosească </a:t>
            </a:r>
            <a:r>
              <a:rPr sz="2800" dirty="0">
                <a:latin typeface="Comic Sans MS"/>
                <a:cs typeface="Comic Sans MS"/>
              </a:rPr>
              <a:t>pe Noe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într-un</a:t>
            </a:r>
            <a:endParaRPr sz="2800" dirty="0">
              <a:latin typeface="Comic Sans MS"/>
              <a:cs typeface="Comic Sans MS"/>
            </a:endParaRPr>
          </a:p>
          <a:p>
            <a:pPr marL="1459230" marR="451484" indent="-70294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mod ciudat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foarte  </a:t>
            </a:r>
            <a:r>
              <a:rPr sz="2800" dirty="0">
                <a:latin typeface="Comic Sans MS"/>
                <a:cs typeface="Comic Sans MS"/>
              </a:rPr>
              <a:t>special.</a:t>
            </a:r>
          </a:p>
        </p:txBody>
      </p:sp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68142" y="2563876"/>
            <a:ext cx="316166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10" dirty="0"/>
              <a:t>Sfârşit</a:t>
            </a:r>
            <a:endParaRPr sz="720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819422" y="155193"/>
            <a:ext cx="6938009" cy="5149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01795" marR="582295" indent="635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Comic Sans MS"/>
                <a:cs typeface="Comic Sans MS"/>
              </a:rPr>
              <a:t>„Oare a zis  Dumnezeu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cu</a:t>
            </a:r>
          </a:p>
          <a:p>
            <a:pPr marL="3287395" marR="71120" indent="31877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adevărat: </a:t>
            </a:r>
            <a:r>
              <a:rPr sz="2800" dirty="0">
                <a:latin typeface="Comic Sans MS"/>
                <a:cs typeface="Comic Sans MS"/>
              </a:rPr>
              <a:t>Să </a:t>
            </a:r>
            <a:r>
              <a:rPr sz="2800" spc="-10" dirty="0">
                <a:latin typeface="Comic Sans MS"/>
                <a:cs typeface="Comic Sans MS"/>
              </a:rPr>
              <a:t>nu  </a:t>
            </a:r>
            <a:r>
              <a:rPr sz="2800" spc="-5" dirty="0">
                <a:latin typeface="Comic Sans MS"/>
                <a:cs typeface="Comic Sans MS"/>
              </a:rPr>
              <a:t>mâncaţi din toţi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pomii</a:t>
            </a:r>
            <a:endParaRPr sz="2800" dirty="0">
              <a:latin typeface="Comic Sans MS"/>
              <a:cs typeface="Comic Sans MS"/>
            </a:endParaRPr>
          </a:p>
          <a:p>
            <a:pPr marL="12700" marR="132715">
              <a:lnSpc>
                <a:spcPct val="100000"/>
              </a:lnSpc>
              <a:spcBef>
                <a:spcPts val="5"/>
              </a:spcBef>
              <a:tabLst>
                <a:tab pos="1385570" algn="l"/>
              </a:tabLst>
            </a:pPr>
            <a:r>
              <a:rPr sz="2800" spc="-5" dirty="0">
                <a:latin typeface="Comic Sans MS"/>
                <a:cs typeface="Comic Sans MS"/>
              </a:rPr>
              <a:t>din </a:t>
            </a:r>
            <a:r>
              <a:rPr sz="2800" spc="-15" dirty="0">
                <a:latin typeface="Comic Sans MS"/>
                <a:cs typeface="Comic Sans MS"/>
              </a:rPr>
              <a:t>grădină?" </a:t>
            </a:r>
            <a:r>
              <a:rPr lang="ro-RO" sz="2800" spc="-5" dirty="0">
                <a:latin typeface="Comic Sans MS"/>
                <a:cs typeface="Comic Sans MS"/>
              </a:rPr>
              <a:t>o întrebase vicleanul șarpe</a:t>
            </a:r>
            <a:r>
              <a:rPr sz="2800" dirty="0">
                <a:latin typeface="Comic Sans MS"/>
                <a:cs typeface="Comic Sans MS"/>
              </a:rPr>
              <a:t>  pe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Eva.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Ea a </a:t>
            </a:r>
            <a:r>
              <a:rPr sz="2800" spc="-5" dirty="0">
                <a:latin typeface="Comic Sans MS"/>
                <a:cs typeface="Comic Sans MS"/>
              </a:rPr>
              <a:t>răspuns: </a:t>
            </a:r>
            <a:r>
              <a:rPr sz="2800" dirty="0">
                <a:latin typeface="Comic Sans MS"/>
                <a:cs typeface="Comic Sans MS"/>
              </a:rPr>
              <a:t>Putem mânca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orice</a:t>
            </a:r>
          </a:p>
          <a:p>
            <a:pPr marL="54483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fruct dar.. </a:t>
            </a:r>
            <a:r>
              <a:rPr sz="2800" dirty="0">
                <a:latin typeface="Comic Sans MS"/>
                <a:cs typeface="Comic Sans MS"/>
              </a:rPr>
              <a:t>„despre </a:t>
            </a:r>
            <a:r>
              <a:rPr sz="2800" spc="-5" dirty="0">
                <a:latin typeface="Comic Sans MS"/>
                <a:cs typeface="Comic Sans MS"/>
              </a:rPr>
              <a:t>rodul </a:t>
            </a:r>
            <a:r>
              <a:rPr sz="2800" dirty="0">
                <a:latin typeface="Comic Sans MS"/>
                <a:cs typeface="Comic Sans MS"/>
              </a:rPr>
              <a:t>pomului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din</a:t>
            </a:r>
            <a:endParaRPr sz="2800" dirty="0">
              <a:latin typeface="Comic Sans MS"/>
              <a:cs typeface="Comic Sans MS"/>
            </a:endParaRPr>
          </a:p>
          <a:p>
            <a:pPr marL="3074670" marR="5969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mijlocul grădinii,  </a:t>
            </a:r>
            <a:r>
              <a:rPr sz="2800" dirty="0">
                <a:latin typeface="Comic Sans MS"/>
                <a:cs typeface="Comic Sans MS"/>
              </a:rPr>
              <a:t>Dumnezeu a </a:t>
            </a:r>
            <a:r>
              <a:rPr sz="2800" spc="-5" dirty="0">
                <a:latin typeface="Comic Sans MS"/>
                <a:cs typeface="Comic Sans MS"/>
              </a:rPr>
              <a:t>zis: „Să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nu  </a:t>
            </a:r>
            <a:r>
              <a:rPr sz="2800" dirty="0">
                <a:latin typeface="Comic Sans MS"/>
                <a:cs typeface="Comic Sans MS"/>
              </a:rPr>
              <a:t>mâncaţi </a:t>
            </a:r>
            <a:r>
              <a:rPr sz="2800" spc="-5" dirty="0">
                <a:latin typeface="Comic Sans MS"/>
                <a:cs typeface="Comic Sans MS"/>
              </a:rPr>
              <a:t>din </a:t>
            </a:r>
            <a:r>
              <a:rPr sz="2800" dirty="0">
                <a:latin typeface="Comic Sans MS"/>
                <a:cs typeface="Comic Sans MS"/>
              </a:rPr>
              <a:t>el </a:t>
            </a:r>
            <a:r>
              <a:rPr sz="2800" spc="-5" dirty="0">
                <a:latin typeface="Comic Sans MS"/>
                <a:cs typeface="Comic Sans MS"/>
              </a:rPr>
              <a:t>şi nici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să</a:t>
            </a:r>
          </a:p>
          <a:p>
            <a:pPr marL="2755900" marR="508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nu vă </a:t>
            </a:r>
            <a:r>
              <a:rPr sz="2800" dirty="0">
                <a:latin typeface="Comic Sans MS"/>
                <a:cs typeface="Comic Sans MS"/>
              </a:rPr>
              <a:t>atingeţi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el, ca </a:t>
            </a:r>
            <a:r>
              <a:rPr sz="2800" spc="-10" dirty="0">
                <a:latin typeface="Comic Sans MS"/>
                <a:cs typeface="Comic Sans MS"/>
              </a:rPr>
              <a:t>să  </a:t>
            </a:r>
            <a:r>
              <a:rPr sz="2800" spc="-5" dirty="0">
                <a:latin typeface="Comic Sans MS"/>
                <a:cs typeface="Comic Sans MS"/>
              </a:rPr>
              <a:t>nu </a:t>
            </a:r>
            <a:r>
              <a:rPr sz="2800" spc="-15" dirty="0">
                <a:latin typeface="Comic Sans MS"/>
                <a:cs typeface="Comic Sans MS"/>
              </a:rPr>
              <a:t>muriţi."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895618" y="231393"/>
            <a:ext cx="6837045" cy="344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95750" marR="20701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Comic Sans MS"/>
                <a:cs typeface="Comic Sans MS"/>
              </a:rPr>
              <a:t>„Hotărât, </a:t>
            </a:r>
            <a:r>
              <a:rPr sz="2800" dirty="0">
                <a:latin typeface="Comic Sans MS"/>
                <a:cs typeface="Comic Sans MS"/>
              </a:rPr>
              <a:t>că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nu  </a:t>
            </a:r>
            <a:r>
              <a:rPr sz="2800" spc="-5" dirty="0">
                <a:latin typeface="Comic Sans MS"/>
                <a:cs typeface="Comic Sans MS"/>
              </a:rPr>
              <a:t>veţi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20" dirty="0">
                <a:latin typeface="Comic Sans MS"/>
                <a:cs typeface="Comic Sans MS"/>
              </a:rPr>
              <a:t>muri!"</a:t>
            </a:r>
            <a:endParaRPr sz="2800" dirty="0">
              <a:latin typeface="Comic Sans MS"/>
              <a:cs typeface="Comic Sans MS"/>
            </a:endParaRPr>
          </a:p>
          <a:p>
            <a:pPr marL="3776345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Răspunde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vicleanul</a:t>
            </a:r>
            <a:endParaRPr sz="2800" dirty="0">
              <a:latin typeface="Comic Sans MS"/>
              <a:cs typeface="Comic Sans MS"/>
            </a:endParaRPr>
          </a:p>
          <a:p>
            <a:pPr marL="12700" marR="24765" indent="3763645">
              <a:lnSpc>
                <a:spcPct val="100000"/>
              </a:lnSpc>
              <a:tabLst>
                <a:tab pos="3924935" algn="l"/>
                <a:tab pos="6201410" algn="l"/>
              </a:tabLst>
            </a:pPr>
            <a:r>
              <a:rPr sz="2800" dirty="0">
                <a:latin typeface="Comic Sans MS"/>
                <a:cs typeface="Comic Sans MS"/>
              </a:rPr>
              <a:t>şarpe încrezător!  </a:t>
            </a:r>
            <a:r>
              <a:rPr sz="2800" spc="-5" dirty="0">
                <a:latin typeface="Comic Sans MS"/>
                <a:cs typeface="Comic Sans MS"/>
              </a:rPr>
              <a:t>“Veţi fi</a:t>
            </a:r>
            <a:r>
              <a:rPr sz="2800" spc="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ca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Dumnezeu."</a:t>
            </a:r>
            <a:r>
              <a:rPr sz="2800" spc="-1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Şi </a:t>
            </a:r>
            <a:r>
              <a:rPr sz="2800" spc="-5" dirty="0">
                <a:latin typeface="Comic Sans MS"/>
                <a:cs typeface="Comic Sans MS"/>
              </a:rPr>
              <a:t>Eva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acceptat  </a:t>
            </a:r>
            <a:r>
              <a:rPr sz="2800" spc="-5" dirty="0">
                <a:latin typeface="Comic Sans MS"/>
                <a:cs typeface="Comic Sans MS"/>
              </a:rPr>
              <a:t>să ia din </a:t>
            </a:r>
            <a:r>
              <a:rPr sz="2800" dirty="0">
                <a:latin typeface="Comic Sans MS"/>
                <a:cs typeface="Comic Sans MS"/>
              </a:rPr>
              <a:t>acel </a:t>
            </a:r>
            <a:r>
              <a:rPr sz="2800" spc="-5" dirty="0">
                <a:latin typeface="Comic Sans MS"/>
                <a:cs typeface="Comic Sans MS"/>
              </a:rPr>
              <a:t>rod </a:t>
            </a:r>
            <a:r>
              <a:rPr sz="2800" dirty="0">
                <a:latin typeface="Comic Sans MS"/>
                <a:cs typeface="Comic Sans MS"/>
              </a:rPr>
              <a:t>al</a:t>
            </a:r>
            <a:r>
              <a:rPr sz="2800" spc="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pomului </a:t>
            </a:r>
            <a:r>
              <a:rPr sz="2800" spc="-5" dirty="0">
                <a:latin typeface="Comic Sans MS"/>
                <a:cs typeface="Comic Sans MS"/>
              </a:rPr>
              <a:t>interzis.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A</a:t>
            </a:r>
          </a:p>
          <a:p>
            <a:pPr marL="43815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ascultat </a:t>
            </a:r>
            <a:r>
              <a:rPr sz="2800" spc="-5" dirty="0">
                <a:latin typeface="Comic Sans MS"/>
                <a:cs typeface="Comic Sans MS"/>
              </a:rPr>
              <a:t>de vicleanul şarpe şi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mâncat</a:t>
            </a:r>
          </a:p>
          <a:p>
            <a:pPr marR="263525" algn="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fructul.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9202" y="231393"/>
            <a:ext cx="5715635" cy="2160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540250" algn="l"/>
                <a:tab pos="4668520" algn="l"/>
              </a:tabLst>
            </a:pPr>
            <a:r>
              <a:rPr spc="-5" dirty="0">
                <a:solidFill>
                  <a:srgbClr val="000000"/>
                </a:solidFill>
              </a:rPr>
              <a:t>După neascultarea </a:t>
            </a:r>
            <a:r>
              <a:rPr dirty="0">
                <a:solidFill>
                  <a:srgbClr val="000000"/>
                </a:solidFill>
              </a:rPr>
              <a:t>Evei </a:t>
            </a:r>
            <a:r>
              <a:rPr spc="-5" dirty="0">
                <a:solidFill>
                  <a:srgbClr val="000000"/>
                </a:solidFill>
              </a:rPr>
              <a:t>faţă de  </a:t>
            </a:r>
            <a:r>
              <a:rPr dirty="0">
                <a:solidFill>
                  <a:srgbClr val="000000"/>
                </a:solidFill>
              </a:rPr>
              <a:t>Dumnezeu, ea a </a:t>
            </a:r>
            <a:r>
              <a:rPr spc="-5" dirty="0">
                <a:solidFill>
                  <a:srgbClr val="000000"/>
                </a:solidFill>
              </a:rPr>
              <a:t>îndrumat </a:t>
            </a:r>
            <a:r>
              <a:rPr dirty="0">
                <a:solidFill>
                  <a:srgbClr val="000000"/>
                </a:solidFill>
              </a:rPr>
              <a:t>pe </a:t>
            </a:r>
            <a:r>
              <a:rPr spc="-5" dirty="0">
                <a:solidFill>
                  <a:srgbClr val="000000"/>
                </a:solidFill>
              </a:rPr>
              <a:t>Adam  să mănânce şi </a:t>
            </a:r>
            <a:r>
              <a:rPr dirty="0">
                <a:solidFill>
                  <a:srgbClr val="000000"/>
                </a:solidFill>
              </a:rPr>
              <a:t>el</a:t>
            </a:r>
            <a:r>
              <a:rPr spc="5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din</a:t>
            </a:r>
            <a:r>
              <a:rPr spc="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fruct.</a:t>
            </a:r>
            <a:r>
              <a:rPr spc="-5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000000"/>
                </a:solidFill>
              </a:rPr>
              <a:t>Adam  ar fi trebuit să</a:t>
            </a:r>
            <a:r>
              <a:rPr spc="1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spună:</a:t>
            </a:r>
            <a:r>
              <a:rPr spc="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„Nu!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		</a:t>
            </a:r>
            <a:r>
              <a:rPr dirty="0">
                <a:solidFill>
                  <a:srgbClr val="000000"/>
                </a:solidFill>
              </a:rPr>
              <a:t>Nu</a:t>
            </a:r>
            <a:r>
              <a:rPr spc="-10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voi  nesocoti </a:t>
            </a:r>
            <a:r>
              <a:rPr dirty="0">
                <a:solidFill>
                  <a:srgbClr val="000000"/>
                </a:solidFill>
              </a:rPr>
              <a:t>porunca </a:t>
            </a:r>
            <a:r>
              <a:rPr spc="-5" dirty="0">
                <a:solidFill>
                  <a:srgbClr val="000000"/>
                </a:solidFill>
              </a:rPr>
              <a:t>lui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Dumnezeu!"</a:t>
            </a: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3002" y="4879594"/>
            <a:ext cx="8749030" cy="1733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  <a:tabLst>
                <a:tab pos="5878195" algn="l"/>
              </a:tabLst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După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Adam şi Eva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păcătuit,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amândoi au  descoperit că erau goi,</a:t>
            </a:r>
            <a:r>
              <a:rPr sz="2800" spc="2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fără</a:t>
            </a:r>
            <a:r>
              <a:rPr sz="2800" spc="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haine.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Şi-au făcut  şorţuri din frunze de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smochin, s-au acoperit cu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ele şi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s-au ascuns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 prezenţa lui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Dumnezeu,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</a:t>
            </a:r>
            <a:r>
              <a:rPr sz="2800" spc="-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tufişuri.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267202" y="155193"/>
            <a:ext cx="5504180" cy="3014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  <a:tabLst>
                <a:tab pos="2822575" algn="l"/>
                <a:tab pos="2855595" algn="l"/>
                <a:tab pos="4122420" algn="l"/>
              </a:tabLst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răcoarea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dimineţii,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Domnul a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venit</a:t>
            </a:r>
            <a:r>
              <a:rPr sz="2800" spc="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</a:t>
            </a:r>
            <a:r>
              <a:rPr sz="2800" spc="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grădină.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El 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ştiut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mai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dinainte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ce a făcut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Adam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şi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Eva.  Adam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dat vina</a:t>
            </a:r>
            <a:r>
              <a:rPr sz="2800" spc="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</a:t>
            </a:r>
            <a:r>
              <a:rPr sz="2800" spc="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Eva.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Eva a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învinuit</a:t>
            </a:r>
            <a:r>
              <a:rPr sz="2800" spc="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şarpele.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 a</a:t>
            </a:r>
            <a:r>
              <a:rPr sz="2800" spc="-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zis:</a:t>
            </a:r>
            <a:endParaRPr sz="2800" dirty="0">
              <a:latin typeface="Comic Sans MS"/>
              <a:cs typeface="Comic Sans MS"/>
            </a:endParaRPr>
          </a:p>
          <a:p>
            <a:pPr marL="12700" marR="17272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„Şarpele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va fi blestemat, iar  femeia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dureri va naşte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copii."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5755" marR="5080" indent="-635">
              <a:lnSpc>
                <a:spcPct val="100000"/>
              </a:lnSpc>
              <a:spcBef>
                <a:spcPts val="100"/>
              </a:spcBef>
              <a:tabLst>
                <a:tab pos="5954395" algn="l"/>
              </a:tabLst>
            </a:pPr>
            <a:r>
              <a:rPr dirty="0"/>
              <a:t>„Adame, pentru că ai </a:t>
            </a:r>
            <a:r>
              <a:rPr spc="-5" dirty="0"/>
              <a:t>păcătuit,  </a:t>
            </a:r>
            <a:r>
              <a:rPr dirty="0"/>
              <a:t>pământul este </a:t>
            </a:r>
            <a:r>
              <a:rPr spc="-5" dirty="0"/>
              <a:t>blestemat, </a:t>
            </a:r>
            <a:r>
              <a:rPr dirty="0"/>
              <a:t>spini </a:t>
            </a:r>
            <a:r>
              <a:rPr spc="-5" dirty="0"/>
              <a:t>şi  </a:t>
            </a:r>
            <a:r>
              <a:rPr dirty="0"/>
              <a:t>pălămidă </a:t>
            </a:r>
            <a:r>
              <a:rPr spc="-5" dirty="0"/>
              <a:t>să-ţi dea, şi să mănânci  iarba de</a:t>
            </a:r>
            <a:r>
              <a:rPr spc="15" dirty="0"/>
              <a:t> </a:t>
            </a:r>
            <a:r>
              <a:rPr dirty="0"/>
              <a:t>pe</a:t>
            </a:r>
            <a:r>
              <a:rPr spc="-5" dirty="0"/>
              <a:t> </a:t>
            </a:r>
            <a:r>
              <a:rPr dirty="0"/>
              <a:t>câmp.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5" dirty="0"/>
              <a:t>În </a:t>
            </a:r>
            <a:r>
              <a:rPr dirty="0"/>
              <a:t>sudoarea  </a:t>
            </a:r>
            <a:r>
              <a:rPr spc="-5" dirty="0"/>
              <a:t>feţei </a:t>
            </a:r>
            <a:r>
              <a:rPr dirty="0"/>
              <a:t>tale </a:t>
            </a:r>
            <a:r>
              <a:rPr spc="-5" dirty="0"/>
              <a:t>să-ţi mănânci</a:t>
            </a:r>
            <a:r>
              <a:rPr spc="-10" dirty="0"/>
              <a:t> pâinea."</a:t>
            </a: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71602" y="3050794"/>
            <a:ext cx="4953000" cy="2160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779905" algn="l"/>
              </a:tabLst>
            </a:pP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Dumnezeu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ro-RO" sz="2800" dirty="0">
                <a:solidFill>
                  <a:srgbClr val="FFFFFF"/>
                </a:solidFill>
                <a:latin typeface="Comic Sans MS"/>
                <a:cs typeface="Comic Sans MS"/>
              </a:rPr>
              <a:t>l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aşezat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 Adam 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şi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Eva într-o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grădină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minunată.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Dar pentru că ei</a:t>
            </a:r>
            <a:r>
              <a:rPr sz="2800" spc="-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au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păcătuit,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au fost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separaţi de  Dumnezeul cel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veşnic.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408</Words>
  <Application>Microsoft Office PowerPoint</Application>
  <PresentationFormat>Particularizare</PresentationFormat>
  <Paragraphs>47</Paragraphs>
  <Slides>23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23</vt:i4>
      </vt:variant>
    </vt:vector>
  </HeadingPairs>
  <TitlesOfParts>
    <vt:vector size="27" baseType="lpstr">
      <vt:lpstr>Calibri</vt:lpstr>
      <vt:lpstr>Comic Sans MS</vt:lpstr>
      <vt:lpstr>Times New Roman</vt:lpstr>
      <vt:lpstr>Office Theme</vt:lpstr>
      <vt:lpstr>Prezentare PowerPoint</vt:lpstr>
      <vt:lpstr>Prezentare PowerPoint</vt:lpstr>
      <vt:lpstr>Prezentare PowerPoint</vt:lpstr>
      <vt:lpstr>Prezentare PowerPoint</vt:lpstr>
      <vt:lpstr>După neascultarea Evei faţă de  Dumnezeu, ea a îndrumat pe Adam  să mănânce şi el din fruct. Adam  ar fi trebuit să spună: „Nu!  Nu voi  nesocoti porunca lui Dumnezeu!"</vt:lpstr>
      <vt:lpstr>Prezentare PowerPoint</vt:lpstr>
      <vt:lpstr>Prezentare PowerPoint</vt:lpstr>
      <vt:lpstr>„Adame, pentru că ai păcătuit,  pământul este blestemat, spini şi  pălămidă să-ţi dea, şi să mănânci  iarba de pe câmp. În sudoarea  feţei tale să-ţi mănânci pâinea."</vt:lpstr>
      <vt:lpstr>Prezentare PowerPoint</vt:lpstr>
      <vt:lpstr>Prezentare PowerPoint</vt:lpstr>
      <vt:lpstr>Prezentare PowerPoint</vt:lpstr>
      <vt:lpstr>Prezentare PowerPoint</vt:lpstr>
      <vt:lpstr>Prezentare PowerPoint</vt:lpstr>
      <vt:lpstr>Mânia lui Cain nu a dispărut.  Mai târziu, ieşind împreună cu  Abel la câmp el l-a atacat şi l-a  omorât!</vt:lpstr>
      <vt:lpstr>Prezentare PowerPoint</vt:lpstr>
      <vt:lpstr>Prezentare PowerPoint</vt:lpstr>
      <vt:lpstr>Între timp, familia lui Adam şi Evan a  crescut cu repeziciune. Pe vremurile  acelea oamenii trăiau mult mai mult decât  în zilele noastre.</vt:lpstr>
      <vt:lpstr>Prezentare PowerPoint</vt:lpstr>
      <vt:lpstr>Prezentare PowerPoint</vt:lpstr>
      <vt:lpstr>Prezentare PowerPoint</vt:lpstr>
      <vt:lpstr>Acest om a fost Noe. Deşcendentul  lui Set, Noe a fost cinstit şi fără  vină. Noe umbla cu Dumnezeu.</vt:lpstr>
      <vt:lpstr>Prezentare PowerPoint</vt:lpstr>
      <vt:lpstr>Sfârşit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Start of Mans Sadness Romanian</dc:title>
  <dc:creator>Andrei</dc:creator>
  <cp:lastModifiedBy>iacob andrei</cp:lastModifiedBy>
  <cp:revision>5</cp:revision>
  <dcterms:created xsi:type="dcterms:W3CDTF">2017-10-08T15:53:39Z</dcterms:created>
  <dcterms:modified xsi:type="dcterms:W3CDTF">2017-10-08T18:53:23Z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2002-10-26T00:00:00Z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2017-10-08T00:00:00Z</vt:filetime>
  </property>
</Properties>
</file>