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</p:sldIdLst>
  <p:sldSz cx="9118600" cy="6832600"/>
  <p:notesSz cx="9118600" cy="68326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5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53969" y="170179"/>
            <a:ext cx="4010660" cy="1102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26256"/>
            <a:ext cx="6383020" cy="1708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6154" y="158241"/>
            <a:ext cx="8686291" cy="870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5930" y="1571498"/>
            <a:ext cx="8206740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54318"/>
            <a:ext cx="2917952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6900" y="596900"/>
            <a:ext cx="6769735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71450" algn="ctr">
              <a:lnSpc>
                <a:spcPct val="100000"/>
              </a:lnSpc>
            </a:pPr>
            <a:r>
              <a:rPr sz="4400" spc="-5" dirty="0" err="1">
                <a:solidFill>
                  <a:srgbClr val="FFFF00"/>
                </a:solidFill>
                <a:latin typeface="Comic Sans MS"/>
                <a:cs typeface="Comic Sans MS"/>
              </a:rPr>
              <a:t>Promisiunea</a:t>
            </a: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5" dirty="0" err="1">
                <a:solidFill>
                  <a:srgbClr val="FFFF00"/>
                </a:solidFill>
                <a:latin typeface="Comic Sans MS"/>
                <a:cs typeface="Comic Sans MS"/>
              </a:rPr>
              <a:t>lui</a:t>
            </a:r>
            <a:r>
              <a:rPr lang="ro-RO" sz="4400" spc="-7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5" dirty="0" err="1">
                <a:solidFill>
                  <a:srgbClr val="FFFF00"/>
                </a:solidFill>
                <a:latin typeface="Comic Sans MS"/>
                <a:cs typeface="Comic Sans MS"/>
              </a:rPr>
              <a:t>Dumnezeu</a:t>
            </a: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5" dirty="0" err="1">
                <a:solidFill>
                  <a:srgbClr val="FFFF00"/>
                </a:solidFill>
                <a:latin typeface="Comic Sans MS"/>
                <a:cs typeface="Comic Sans MS"/>
              </a:rPr>
              <a:t>către</a:t>
            </a:r>
            <a:r>
              <a:rPr sz="4400" spc="-8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Avram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196" y="147573"/>
            <a:ext cx="6259830" cy="2150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803400" algn="l"/>
                <a:tab pos="3844925" algn="l"/>
              </a:tabLst>
            </a:pPr>
            <a:r>
              <a:rPr sz="2800" dirty="0">
                <a:latin typeface="Comic Sans MS"/>
                <a:cs typeface="Comic Sans MS"/>
              </a:rPr>
              <a:t>Păstorii lui Lot s-au certat cu </a:t>
            </a:r>
            <a:r>
              <a:rPr sz="2800" spc="-5" dirty="0">
                <a:latin typeface="Comic Sans MS"/>
                <a:cs typeface="Comic Sans MS"/>
              </a:rPr>
              <a:t>păstorii  lui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Avram.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„Nu </a:t>
            </a:r>
            <a:r>
              <a:rPr sz="2800" spc="-5" dirty="0">
                <a:latin typeface="Comic Sans MS"/>
                <a:cs typeface="Comic Sans MS"/>
              </a:rPr>
              <a:t>vreau nici un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fel de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ceartă" 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3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spus</a:t>
            </a:r>
            <a:r>
              <a:rPr sz="2800" spc="5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acesta.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„Ne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vom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despărţii.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Tu Lot </a:t>
            </a:r>
            <a:r>
              <a:rPr sz="2800" spc="-5" dirty="0">
                <a:latin typeface="Comic Sans MS"/>
                <a:cs typeface="Comic Sans MS"/>
              </a:rPr>
              <a:t>vei fii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primul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care </a:t>
            </a:r>
            <a:r>
              <a:rPr sz="2800" spc="-5" dirty="0">
                <a:latin typeface="Comic Sans MS"/>
                <a:cs typeface="Comic Sans MS"/>
              </a:rPr>
              <a:t>îşi va </a:t>
            </a:r>
            <a:r>
              <a:rPr sz="2800" dirty="0">
                <a:latin typeface="Comic Sans MS"/>
                <a:cs typeface="Comic Sans MS"/>
              </a:rPr>
              <a:t>alege </a:t>
            </a:r>
            <a:r>
              <a:rPr sz="2800" spc="-5" dirty="0">
                <a:latin typeface="Comic Sans MS"/>
                <a:cs typeface="Comic Sans MS"/>
              </a:rPr>
              <a:t>tărâmul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20" dirty="0">
                <a:latin typeface="Comic Sans MS"/>
                <a:cs typeface="Comic Sans MS"/>
              </a:rPr>
              <a:t>dorit."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38402" y="147573"/>
            <a:ext cx="585025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Lot a ales o câmpie </a:t>
            </a:r>
            <a:r>
              <a:rPr spc="-5" dirty="0"/>
              <a:t>întins</a:t>
            </a:r>
            <a:r>
              <a:rPr spc="-5" dirty="0">
                <a:latin typeface="Comic Sans MS"/>
                <a:cs typeface="Comic Sans MS"/>
              </a:rPr>
              <a:t>ă </a:t>
            </a:r>
            <a:r>
              <a:rPr dirty="0"/>
              <a:t>cu </a:t>
            </a:r>
            <a:r>
              <a:rPr spc="-5" dirty="0"/>
              <a:t>multe  </a:t>
            </a:r>
            <a:r>
              <a:rPr spc="-100" dirty="0"/>
              <a:t>paji</a:t>
            </a:r>
            <a:r>
              <a:rPr spc="-100" dirty="0">
                <a:latin typeface="Comic Sans MS"/>
                <a:cs typeface="Comic Sans MS"/>
              </a:rPr>
              <a:t>ş</a:t>
            </a:r>
            <a:r>
              <a:rPr spc="-100" dirty="0"/>
              <a:t>ti˛ </a:t>
            </a:r>
            <a:r>
              <a:rPr dirty="0"/>
              <a:t>ora</a:t>
            </a:r>
            <a:r>
              <a:rPr dirty="0">
                <a:latin typeface="Comic Sans MS"/>
                <a:cs typeface="Comic Sans MS"/>
              </a:rPr>
              <a:t>ş</a:t>
            </a:r>
            <a:r>
              <a:rPr dirty="0"/>
              <a:t>e </a:t>
            </a:r>
            <a:r>
              <a:rPr spc="-5" dirty="0">
                <a:latin typeface="Comic Sans MS"/>
                <a:cs typeface="Comic Sans MS"/>
              </a:rPr>
              <a:t>ş</a:t>
            </a:r>
            <a:r>
              <a:rPr spc="-5" dirty="0"/>
              <a:t>i </a:t>
            </a:r>
            <a:r>
              <a:rPr spc="-160" dirty="0"/>
              <a:t>sate˛ </a:t>
            </a:r>
            <a:r>
              <a:rPr spc="-5" dirty="0"/>
              <a:t>numai </a:t>
            </a:r>
            <a:r>
              <a:rPr dirty="0"/>
              <a:t>c</a:t>
            </a:r>
            <a:r>
              <a:rPr dirty="0">
                <a:latin typeface="Comic Sans MS"/>
                <a:cs typeface="Comic Sans MS"/>
              </a:rPr>
              <a:t>ă  </a:t>
            </a:r>
            <a:r>
              <a:rPr dirty="0"/>
              <a:t>ora</a:t>
            </a:r>
            <a:r>
              <a:rPr dirty="0">
                <a:latin typeface="Comic Sans MS"/>
                <a:cs typeface="Comic Sans MS"/>
              </a:rPr>
              <a:t>ş</a:t>
            </a:r>
            <a:r>
              <a:rPr dirty="0"/>
              <a:t>ele erau</a:t>
            </a:r>
            <a:r>
              <a:rPr spc="-85" dirty="0"/>
              <a:t> </a:t>
            </a:r>
            <a:r>
              <a:rPr dirty="0"/>
              <a:t>însp</a:t>
            </a:r>
            <a:r>
              <a:rPr dirty="0">
                <a:latin typeface="Comic Sans MS"/>
                <a:cs typeface="Comic Sans MS"/>
              </a:rPr>
              <a:t>ă</a:t>
            </a:r>
            <a:r>
              <a:rPr dirty="0"/>
              <a:t>imânt</a:t>
            </a:r>
            <a:r>
              <a:rPr dirty="0">
                <a:latin typeface="Comic Sans MS"/>
                <a:cs typeface="Comic Sans MS"/>
              </a:rPr>
              <a:t>ă</a:t>
            </a:r>
            <a:r>
              <a:rPr dirty="0"/>
              <a:t>toare.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13543" y="158241"/>
            <a:ext cx="5492115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8040" marR="5080" indent="-59626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După </a:t>
            </a:r>
            <a:r>
              <a:rPr sz="2800" dirty="0">
                <a:latin typeface="Comic Sans MS"/>
                <a:cs typeface="Comic Sans MS"/>
              </a:rPr>
              <a:t>ce Lot a </a:t>
            </a:r>
            <a:r>
              <a:rPr sz="2800" spc="-114" dirty="0">
                <a:latin typeface="Comic Sans MS"/>
                <a:cs typeface="Comic Sans MS"/>
              </a:rPr>
              <a:t>plecat˛ </a:t>
            </a:r>
            <a:r>
              <a:rPr sz="2800" dirty="0">
                <a:latin typeface="Comic Sans MS"/>
                <a:cs typeface="Comic Sans MS"/>
              </a:rPr>
              <a:t>Dumnezeu  a </a:t>
            </a:r>
            <a:r>
              <a:rPr sz="2800" spc="-5" dirty="0">
                <a:latin typeface="Comic Sans MS"/>
                <a:cs typeface="Comic Sans MS"/>
              </a:rPr>
              <a:t>grăit din nou </a:t>
            </a:r>
            <a:r>
              <a:rPr sz="2800" dirty="0">
                <a:latin typeface="Comic Sans MS"/>
                <a:cs typeface="Comic Sans MS"/>
              </a:rPr>
              <a:t>către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Avram:</a:t>
            </a:r>
            <a:endParaRPr sz="2800" dirty="0">
              <a:latin typeface="Comic Sans MS"/>
              <a:cs typeface="Comic Sans MS"/>
            </a:endParaRPr>
          </a:p>
          <a:p>
            <a:pPr marL="116839" marR="6985" indent="-104775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„Tarâmul Canaan </a:t>
            </a:r>
            <a:r>
              <a:rPr sz="2800" spc="-5" dirty="0">
                <a:latin typeface="Comic Sans MS"/>
                <a:cs typeface="Comic Sans MS"/>
              </a:rPr>
              <a:t>va fii </a:t>
            </a:r>
            <a:r>
              <a:rPr sz="2800" dirty="0">
                <a:latin typeface="Comic Sans MS"/>
                <a:cs typeface="Comic Sans MS"/>
              </a:rPr>
              <a:t>al </a:t>
            </a:r>
            <a:r>
              <a:rPr sz="2800" spc="-10" dirty="0">
                <a:latin typeface="Comic Sans MS"/>
                <a:cs typeface="Comic Sans MS"/>
              </a:rPr>
              <a:t>tău </a:t>
            </a:r>
            <a:r>
              <a:rPr sz="2800" spc="-5" dirty="0">
                <a:latin typeface="Comic Sans MS"/>
                <a:cs typeface="Comic Sans MS"/>
              </a:rPr>
              <a:t>şi al  </a:t>
            </a:r>
            <a:r>
              <a:rPr sz="2800" dirty="0">
                <a:latin typeface="Comic Sans MS"/>
                <a:cs typeface="Comic Sans MS"/>
              </a:rPr>
              <a:t>copiilor tăi </a:t>
            </a:r>
            <a:r>
              <a:rPr sz="2800" spc="-15" dirty="0">
                <a:latin typeface="Comic Sans MS"/>
                <a:cs typeface="Comic Sans MS"/>
              </a:rPr>
              <a:t>întotdeauna". </a:t>
            </a:r>
            <a:r>
              <a:rPr sz="2800" dirty="0">
                <a:latin typeface="Comic Sans MS"/>
                <a:cs typeface="Comic Sans MS"/>
              </a:rPr>
              <a:t>Numai  că </a:t>
            </a:r>
            <a:r>
              <a:rPr sz="2800" spc="-5" dirty="0">
                <a:latin typeface="Comic Sans MS"/>
                <a:cs typeface="Comic Sans MS"/>
              </a:rPr>
              <a:t>Avram şi Sarai nu </a:t>
            </a:r>
            <a:r>
              <a:rPr sz="2800" dirty="0">
                <a:latin typeface="Comic Sans MS"/>
                <a:cs typeface="Comic Sans MS"/>
              </a:rPr>
              <a:t>aveau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copii.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18450" y="4565624"/>
            <a:ext cx="2159000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11454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Cum avea  Dumnezeu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îşi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ţină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promisiunea?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5402" y="5654547"/>
            <a:ext cx="602551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Trei oamenii trimişi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  </a:t>
            </a:r>
            <a:r>
              <a:rPr sz="2800" spc="-5" dirty="0">
                <a:latin typeface="Comic Sans MS"/>
                <a:cs typeface="Comic Sans MS"/>
              </a:rPr>
              <a:t>venit într-o </a:t>
            </a:r>
            <a:r>
              <a:rPr sz="2800" dirty="0">
                <a:latin typeface="Comic Sans MS"/>
                <a:cs typeface="Comic Sans MS"/>
              </a:rPr>
              <a:t>zi la </a:t>
            </a:r>
            <a:r>
              <a:rPr sz="2800" spc="-5" dirty="0">
                <a:latin typeface="Comic Sans MS"/>
                <a:cs typeface="Comic Sans MS"/>
              </a:rPr>
              <a:t>Avram şi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Sarai.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2100" y="5092834"/>
            <a:ext cx="5986780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118360" algn="l"/>
              </a:tabLst>
            </a:pPr>
            <a:r>
              <a:rPr sz="2800" dirty="0">
                <a:latin typeface="Comic Sans MS"/>
                <a:cs typeface="Comic Sans MS"/>
              </a:rPr>
              <a:t>„Veţi avea </a:t>
            </a:r>
            <a:r>
              <a:rPr sz="2800" spc="-5" dirty="0">
                <a:latin typeface="Comic Sans MS"/>
                <a:cs typeface="Comic Sans MS"/>
              </a:rPr>
              <a:t>un </a:t>
            </a:r>
            <a:r>
              <a:rPr sz="2800" dirty="0">
                <a:latin typeface="Comic Sans MS"/>
                <a:cs typeface="Comic Sans MS"/>
              </a:rPr>
              <a:t>copil </a:t>
            </a:r>
            <a:r>
              <a:rPr sz="2800" spc="-110" dirty="0" err="1">
                <a:latin typeface="Comic Sans MS"/>
                <a:cs typeface="Comic Sans MS"/>
              </a:rPr>
              <a:t>curând</a:t>
            </a:r>
            <a:r>
              <a:rPr sz="2800" spc="-110" dirty="0">
                <a:latin typeface="Comic Sans MS"/>
                <a:cs typeface="Comic Sans MS"/>
              </a:rPr>
              <a:t>"</a:t>
            </a:r>
            <a:r>
              <a:rPr lang="ro-RO" sz="2800" spc="-110" dirty="0">
                <a:latin typeface="Comic Sans MS"/>
                <a:cs typeface="Comic Sans MS"/>
              </a:rPr>
              <a:t>,</a:t>
            </a:r>
            <a:r>
              <a:rPr sz="2800" spc="-1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 grăit.  </a:t>
            </a:r>
            <a:r>
              <a:rPr lang="ro-RO" sz="2800" dirty="0">
                <a:latin typeface="Comic Sans MS"/>
                <a:cs typeface="Comic Sans MS"/>
              </a:rPr>
              <a:t>Dar, </a:t>
            </a:r>
            <a:r>
              <a:rPr sz="2800" spc="-5" dirty="0">
                <a:latin typeface="Comic Sans MS"/>
                <a:cs typeface="Comic Sans MS"/>
              </a:rPr>
              <a:t>Sarai 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râs.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Nu a crezut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mesajul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Domnului pentru că avea </a:t>
            </a:r>
            <a:r>
              <a:rPr sz="2800" spc="-5" dirty="0">
                <a:latin typeface="Comic Sans MS"/>
                <a:cs typeface="Comic Sans MS"/>
              </a:rPr>
              <a:t>90 de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ani.</a:t>
            </a: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5402" y="5273547"/>
            <a:ext cx="620903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I-ar </a:t>
            </a: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i-a </a:t>
            </a:r>
            <a:r>
              <a:rPr sz="2800" dirty="0">
                <a:latin typeface="Comic Sans MS"/>
                <a:cs typeface="Comic Sans MS"/>
              </a:rPr>
              <a:t>spus lui </a:t>
            </a:r>
            <a:r>
              <a:rPr sz="2800" spc="-5" dirty="0">
                <a:latin typeface="Comic Sans MS"/>
                <a:cs typeface="Comic Sans MS"/>
              </a:rPr>
              <a:t>Avram că  de </a:t>
            </a:r>
            <a:r>
              <a:rPr sz="2800" dirty="0">
                <a:latin typeface="Comic Sans MS"/>
                <a:cs typeface="Comic Sans MS"/>
              </a:rPr>
              <a:t>acum </a:t>
            </a:r>
            <a:r>
              <a:rPr sz="2800" spc="-5" dirty="0">
                <a:latin typeface="Comic Sans MS"/>
                <a:cs typeface="Comic Sans MS"/>
              </a:rPr>
              <a:t>încolo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spc="-5" dirty="0">
                <a:latin typeface="Comic Sans MS"/>
                <a:cs typeface="Comic Sans MS"/>
              </a:rPr>
              <a:t>va numii Avraam iar  Sarai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spc="-5" dirty="0">
                <a:latin typeface="Comic Sans MS"/>
                <a:cs typeface="Comic Sans MS"/>
              </a:rPr>
              <a:t>va numi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Sara.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28845" y="175767"/>
            <a:ext cx="4187825" cy="3005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i-a </a:t>
            </a:r>
            <a:r>
              <a:rPr sz="2800" dirty="0">
                <a:latin typeface="Comic Sans MS"/>
                <a:cs typeface="Comic Sans MS"/>
              </a:rPr>
              <a:t>mai spus  lui </a:t>
            </a:r>
            <a:r>
              <a:rPr sz="2800" spc="-5" dirty="0">
                <a:latin typeface="Comic Sans MS"/>
                <a:cs typeface="Comic Sans MS"/>
              </a:rPr>
              <a:t>Avraam că va distruge  </a:t>
            </a:r>
            <a:r>
              <a:rPr sz="2800" dirty="0">
                <a:latin typeface="Comic Sans MS"/>
                <a:cs typeface="Comic Sans MS"/>
              </a:rPr>
              <a:t>cele </a:t>
            </a:r>
            <a:r>
              <a:rPr sz="2800" spc="-5" dirty="0">
                <a:latin typeface="Comic Sans MS"/>
                <a:cs typeface="Comic Sans MS"/>
              </a:rPr>
              <a:t>două </a:t>
            </a:r>
            <a:r>
              <a:rPr sz="2800" dirty="0">
                <a:latin typeface="Comic Sans MS"/>
                <a:cs typeface="Comic Sans MS"/>
              </a:rPr>
              <a:t>oraşe pline </a:t>
            </a:r>
            <a:r>
              <a:rPr sz="2800" spc="-5" dirty="0">
                <a:latin typeface="Comic Sans MS"/>
                <a:cs typeface="Comic Sans MS"/>
              </a:rPr>
              <a:t>de  </a:t>
            </a:r>
            <a:r>
              <a:rPr sz="2800" dirty="0">
                <a:latin typeface="Comic Sans MS"/>
                <a:cs typeface="Comic Sans MS"/>
              </a:rPr>
              <a:t>păcat </a:t>
            </a:r>
            <a:r>
              <a:rPr sz="2800" spc="-5" dirty="0">
                <a:latin typeface="Comic Sans MS"/>
                <a:cs typeface="Comic Sans MS"/>
              </a:rPr>
              <a:t>Sodoma şi </a:t>
            </a:r>
            <a:r>
              <a:rPr sz="2800" dirty="0">
                <a:latin typeface="Comic Sans MS"/>
                <a:cs typeface="Comic Sans MS"/>
              </a:rPr>
              <a:t>Gomora.  Nepotul lui </a:t>
            </a:r>
            <a:r>
              <a:rPr sz="2800" spc="-114" dirty="0">
                <a:latin typeface="Comic Sans MS"/>
                <a:cs typeface="Comic Sans MS"/>
              </a:rPr>
              <a:t>Avraam˛ </a:t>
            </a:r>
            <a:r>
              <a:rPr sz="2800" spc="-195" dirty="0">
                <a:latin typeface="Comic Sans MS"/>
                <a:cs typeface="Comic Sans MS"/>
              </a:rPr>
              <a:t>Lot˛  </a:t>
            </a:r>
            <a:r>
              <a:rPr sz="2800" spc="-5" dirty="0">
                <a:latin typeface="Comic Sans MS"/>
                <a:cs typeface="Comic Sans MS"/>
              </a:rPr>
              <a:t>locuia </a:t>
            </a:r>
            <a:r>
              <a:rPr sz="2800" dirty="0">
                <a:latin typeface="Comic Sans MS"/>
                <a:cs typeface="Comic Sans MS"/>
              </a:rPr>
              <a:t>cu </a:t>
            </a:r>
            <a:r>
              <a:rPr sz="2800" spc="-5" dirty="0">
                <a:latin typeface="Comic Sans MS"/>
                <a:cs typeface="Comic Sans MS"/>
              </a:rPr>
              <a:t>familia lui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endParaRPr sz="2800" dirty="0">
              <a:latin typeface="Comic Sans MS"/>
              <a:cs typeface="Comic Sans MS"/>
            </a:endParaRPr>
          </a:p>
          <a:p>
            <a:pPr marL="65087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Sodoma.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2718" y="182626"/>
            <a:ext cx="389001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Lot a ascultat Cuvântul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Domnului 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plecat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din  </a:t>
            </a:r>
            <a:r>
              <a:rPr sz="2800" spc="-114" dirty="0" err="1">
                <a:solidFill>
                  <a:srgbClr val="FFFFFF"/>
                </a:solidFill>
                <a:latin typeface="Comic Sans MS"/>
                <a:cs typeface="Comic Sans MS"/>
              </a:rPr>
              <a:t>Sodoma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8920" y="174244"/>
            <a:ext cx="4462780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Lot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cele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două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fiice </a:t>
            </a:r>
            <a:r>
              <a:rPr sz="2800" dirty="0">
                <a:latin typeface="Comic Sans MS"/>
                <a:cs typeface="Comic Sans MS"/>
              </a:rPr>
              <a:t>au scăpat cu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viaţă.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 a aruncat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foc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şi pucioasă </a:t>
            </a:r>
            <a:r>
              <a:rPr sz="2800" dirty="0">
                <a:latin typeface="Comic Sans MS"/>
                <a:cs typeface="Comic Sans MS"/>
              </a:rPr>
              <a:t>peste cele </a:t>
            </a:r>
            <a:r>
              <a:rPr sz="2800" spc="-5" dirty="0">
                <a:latin typeface="Comic Sans MS"/>
                <a:cs typeface="Comic Sans MS"/>
              </a:rPr>
              <a:t>doua  </a:t>
            </a:r>
            <a:r>
              <a:rPr sz="2800" dirty="0">
                <a:latin typeface="Comic Sans MS"/>
                <a:cs typeface="Comic Sans MS"/>
              </a:rPr>
              <a:t>oraşe pline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păcat.</a:t>
            </a: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3100" y="178815"/>
            <a:ext cx="4441190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Nici </a:t>
            </a:r>
            <a:r>
              <a:rPr sz="2800" spc="-5" dirty="0">
                <a:latin typeface="Comic Sans MS"/>
                <a:cs typeface="Comic Sans MS"/>
              </a:rPr>
              <a:t>soţia </a:t>
            </a:r>
            <a:r>
              <a:rPr sz="2800" dirty="0">
                <a:latin typeface="Comic Sans MS"/>
                <a:cs typeface="Comic Sans MS"/>
              </a:rPr>
              <a:t>lui Lot </a:t>
            </a:r>
            <a:r>
              <a:rPr sz="2800" spc="-5" dirty="0">
                <a:latin typeface="Comic Sans MS"/>
                <a:cs typeface="Comic Sans MS"/>
              </a:rPr>
              <a:t>nu </a:t>
            </a:r>
            <a:r>
              <a:rPr sz="2800" dirty="0">
                <a:latin typeface="Comic Sans MS"/>
                <a:cs typeface="Comic Sans MS"/>
              </a:rPr>
              <a:t>a  ascultat Cuvântul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Domnului 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astfel </a:t>
            </a:r>
            <a:r>
              <a:rPr sz="2800" spc="-5" dirty="0">
                <a:latin typeface="Comic Sans MS"/>
                <a:cs typeface="Comic Sans MS"/>
              </a:rPr>
              <a:t>şi-a </a:t>
            </a:r>
            <a:r>
              <a:rPr sz="2800" dirty="0">
                <a:latin typeface="Comic Sans MS"/>
                <a:cs typeface="Comic Sans MS"/>
              </a:rPr>
              <a:t>găsit  </a:t>
            </a:r>
            <a:r>
              <a:rPr sz="2800" spc="-5" dirty="0">
                <a:latin typeface="Comic Sans MS"/>
                <a:cs typeface="Comic Sans MS"/>
              </a:rPr>
              <a:t>sfârşitul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într-un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munte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sare.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400802" y="472947"/>
            <a:ext cx="296989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Cu mult </a:t>
            </a:r>
            <a:r>
              <a:rPr spc="-5" dirty="0"/>
              <a:t>timp</a:t>
            </a:r>
            <a:r>
              <a:rPr spc="-75" dirty="0"/>
              <a:t> </a:t>
            </a:r>
            <a:r>
              <a:rPr spc="-5" dirty="0"/>
              <a:t>dup</a:t>
            </a:r>
            <a:r>
              <a:rPr spc="-5" dirty="0">
                <a:latin typeface="Comic Sans MS"/>
                <a:cs typeface="Comic Sans MS"/>
              </a:rPr>
              <a:t>ă  </a:t>
            </a:r>
            <a:r>
              <a:rPr spc="-130" dirty="0"/>
              <a:t>Potop˛ </a:t>
            </a:r>
            <a:r>
              <a:rPr dirty="0"/>
              <a:t>oamenii au  f</a:t>
            </a:r>
            <a:r>
              <a:rPr dirty="0">
                <a:latin typeface="Comic Sans MS"/>
                <a:cs typeface="Comic Sans MS"/>
              </a:rPr>
              <a:t>ă</a:t>
            </a:r>
            <a:r>
              <a:rPr dirty="0"/>
              <a:t>cut </a:t>
            </a:r>
            <a:r>
              <a:rPr spc="-5" dirty="0"/>
              <a:t>un</a:t>
            </a:r>
            <a:r>
              <a:rPr spc="-100" dirty="0"/>
              <a:t> </a:t>
            </a:r>
            <a:r>
              <a:rPr dirty="0"/>
              <a:t>plan.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2696" y="175767"/>
            <a:ext cx="2887345" cy="38595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şi-a  ţinut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promisiunea  către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Avraam</a:t>
            </a:r>
            <a:endParaRPr sz="2800" dirty="0">
              <a:latin typeface="Comic Sans MS"/>
              <a:cs typeface="Comic Sans MS"/>
            </a:endParaRPr>
          </a:p>
          <a:p>
            <a:pPr marL="12700" marR="1001394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spc="-165" dirty="0">
                <a:solidFill>
                  <a:srgbClr val="FFFFFF"/>
                </a:solidFill>
                <a:latin typeface="Comic Sans MS"/>
                <a:cs typeface="Comic Sans MS"/>
              </a:rPr>
              <a:t>Sara˛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ă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ruindu-le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copil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la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bătrâneţe  pe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nume  Isaac.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78815"/>
            <a:ext cx="3534410" cy="3005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39494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În acelaşi </a:t>
            </a:r>
            <a:r>
              <a:rPr sz="2800" dirty="0">
                <a:latin typeface="Comic Sans MS"/>
                <a:cs typeface="Comic Sans MS"/>
              </a:rPr>
              <a:t>timp  </a:t>
            </a:r>
            <a:r>
              <a:rPr sz="2800" spc="-5" dirty="0">
                <a:latin typeface="Comic Sans MS"/>
                <a:cs typeface="Comic Sans MS"/>
              </a:rPr>
              <a:t>Avraam şi-a  </a:t>
            </a:r>
            <a:r>
              <a:rPr sz="2800" dirty="0">
                <a:latin typeface="Comic Sans MS"/>
                <a:cs typeface="Comic Sans MS"/>
              </a:rPr>
              <a:t>adus aminte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 </a:t>
            </a:r>
            <a:r>
              <a:rPr sz="2800" dirty="0">
                <a:latin typeface="Comic Sans MS"/>
                <a:cs typeface="Comic Sans MS"/>
              </a:rPr>
              <a:t>promisiunea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că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tărâmul  </a:t>
            </a:r>
            <a:r>
              <a:rPr sz="2800" dirty="0">
                <a:latin typeface="Comic Sans MS"/>
                <a:cs typeface="Comic Sans MS"/>
              </a:rPr>
              <a:t>Canaanului </a:t>
            </a:r>
            <a:r>
              <a:rPr sz="2800" spc="-5" dirty="0">
                <a:latin typeface="Comic Sans MS"/>
                <a:cs typeface="Comic Sans MS"/>
              </a:rPr>
              <a:t>va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fii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al lui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28266" y="5303215"/>
            <a:ext cx="252095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835" marR="596900" indent="-31877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al copiilor 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</a:t>
            </a:r>
          </a:p>
          <a:p>
            <a:pPr marL="75692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totdeauna.</a:t>
            </a:r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3106" y="162052"/>
            <a:ext cx="3267075" cy="3004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4859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şi-a  ţinut </a:t>
            </a:r>
            <a:r>
              <a:rPr sz="2800" dirty="0">
                <a:latin typeface="Comic Sans MS"/>
                <a:cs typeface="Comic Sans MS"/>
              </a:rPr>
              <a:t>promisiunea 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de data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aceasta.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Domnul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întotdeauna  îşi </a:t>
            </a:r>
            <a:r>
              <a:rPr sz="2800" dirty="0">
                <a:latin typeface="Comic Sans MS"/>
                <a:cs typeface="Comic Sans MS"/>
              </a:rPr>
              <a:t>respectă  promisiunea</a:t>
            </a: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făcută.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68142" y="25765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spc="5" dirty="0">
                <a:solidFill>
                  <a:srgbClr val="FFFFFF"/>
                </a:solidFill>
              </a:rPr>
              <a:t>r</a:t>
            </a:r>
            <a:r>
              <a:rPr sz="7200" spc="-5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70616" y="106426"/>
            <a:ext cx="4928870" cy="3004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72745" algn="r">
              <a:lnSpc>
                <a:spcPct val="100000"/>
              </a:lnSpc>
              <a:tabLst>
                <a:tab pos="4002404" algn="l"/>
              </a:tabLst>
            </a:pPr>
            <a:r>
              <a:rPr sz="2800" dirty="0">
                <a:latin typeface="Comic Sans MS"/>
                <a:cs typeface="Comic Sans MS"/>
              </a:rPr>
              <a:t>„Vom construi </a:t>
            </a:r>
            <a:r>
              <a:rPr sz="2800" spc="-5" dirty="0">
                <a:latin typeface="Comic Sans MS"/>
                <a:cs typeface="Comic Sans MS"/>
              </a:rPr>
              <a:t>un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oraş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mare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iar în </a:t>
            </a:r>
            <a:r>
              <a:rPr sz="2800" dirty="0">
                <a:latin typeface="Comic Sans MS"/>
                <a:cs typeface="Comic Sans MS"/>
              </a:rPr>
              <a:t>mijlocul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oraşului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vom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construi </a:t>
            </a:r>
            <a:r>
              <a:rPr sz="2800" spc="-5" dirty="0">
                <a:latin typeface="Comic Sans MS"/>
                <a:cs typeface="Comic Sans MS"/>
              </a:rPr>
              <a:t>un turn </a:t>
            </a:r>
            <a:r>
              <a:rPr sz="2800" dirty="0">
                <a:latin typeface="Comic Sans MS"/>
                <a:cs typeface="Comic Sans MS"/>
              </a:rPr>
              <a:t>care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va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duce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chiar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</a:t>
            </a:r>
            <a:r>
              <a:rPr sz="2800" dirty="0">
                <a:latin typeface="Comic Sans MS"/>
                <a:cs typeface="Comic Sans MS"/>
              </a:rPr>
              <a:t>n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omic Sans MS"/>
                <a:cs typeface="Comic Sans MS"/>
              </a:rPr>
              <a:t>Rai</a:t>
            </a:r>
            <a:r>
              <a:rPr sz="2800" spc="-20" dirty="0">
                <a:latin typeface="Comic Sans MS"/>
                <a:cs typeface="Comic Sans MS"/>
              </a:rPr>
              <a:t>"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spus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</a:t>
            </a:r>
            <a:r>
              <a:rPr sz="2800" spc="-10" dirty="0">
                <a:latin typeface="Comic Sans MS"/>
                <a:cs typeface="Comic Sans MS"/>
              </a:rPr>
              <a:t>S</a:t>
            </a:r>
            <a:r>
              <a:rPr sz="2800" dirty="0">
                <a:latin typeface="Comic Sans MS"/>
                <a:cs typeface="Comic Sans MS"/>
              </a:rPr>
              <a:t>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locuim împreună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întotdeauna."</a:t>
            </a:r>
            <a:endParaRPr sz="2800" dirty="0">
              <a:latin typeface="Comic Sans MS"/>
              <a:cs typeface="Comic Sans MS"/>
            </a:endParaRPr>
          </a:p>
          <a:p>
            <a:pPr marL="1998980" marR="5080" indent="-31305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Toată lumea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vorbea  </a:t>
            </a:r>
            <a:r>
              <a:rPr sz="2800" dirty="0">
                <a:latin typeface="Comic Sans MS"/>
                <a:cs typeface="Comic Sans MS"/>
              </a:rPr>
              <a:t>aceeaşi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limbă.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45894" y="178815"/>
            <a:ext cx="6954520" cy="3005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750" marR="5080" indent="-781685" algn="r">
              <a:lnSpc>
                <a:spcPct val="100000"/>
              </a:lnSpc>
              <a:tabLst>
                <a:tab pos="4064000" algn="l"/>
                <a:tab pos="5563870" algn="l"/>
              </a:tabLst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vroia </a:t>
            </a:r>
            <a:r>
              <a:rPr sz="2800" dirty="0">
                <a:latin typeface="Comic Sans MS"/>
                <a:cs typeface="Comic Sans MS"/>
              </a:rPr>
              <a:t>ca oamenii </a:t>
            </a:r>
            <a:r>
              <a:rPr sz="2800" spc="-10" dirty="0">
                <a:latin typeface="Comic Sans MS"/>
                <a:cs typeface="Comic Sans MS"/>
              </a:rPr>
              <a:t>să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locuiască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toată </a:t>
            </a:r>
            <a:r>
              <a:rPr sz="2800" spc="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suprafaţa </a:t>
            </a:r>
            <a:r>
              <a:rPr sz="2800" spc="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pământului.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Aşa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că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făcut 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ceva 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special.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0" dirty="0">
                <a:latin typeface="Comic Sans MS"/>
                <a:cs typeface="Comic Sans MS"/>
              </a:rPr>
              <a:t>Deodată˛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grupuri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oameni </a:t>
            </a:r>
            <a:r>
              <a:rPr sz="2800" spc="-5" dirty="0">
                <a:latin typeface="Comic Sans MS"/>
                <a:cs typeface="Comic Sans MS"/>
              </a:rPr>
              <a:t>vorbeau diferite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limbi.</a:t>
            </a:r>
          </a:p>
          <a:p>
            <a:pPr marR="635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le-a dat </a:t>
            </a:r>
            <a:r>
              <a:rPr sz="2800" dirty="0">
                <a:latin typeface="Comic Sans MS"/>
                <a:cs typeface="Comic Sans MS"/>
              </a:rPr>
              <a:t>harul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endParaRPr sz="2800" dirty="0">
              <a:latin typeface="Comic Sans MS"/>
              <a:cs typeface="Comic Sans MS"/>
            </a:endParaRPr>
          </a:p>
          <a:p>
            <a:pPr marL="392811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vorbii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diferite</a:t>
            </a:r>
          </a:p>
          <a:p>
            <a:pPr marR="763270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limbi.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06426"/>
            <a:ext cx="8547100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tabLst>
                <a:tab pos="1625600" algn="l"/>
                <a:tab pos="7574280" algn="l"/>
              </a:tabLst>
            </a:pPr>
            <a:r>
              <a:rPr sz="2800" dirty="0">
                <a:latin typeface="Comic Sans MS"/>
                <a:cs typeface="Comic Sans MS"/>
              </a:rPr>
              <a:t>Cei care </a:t>
            </a:r>
            <a:r>
              <a:rPr sz="2800" spc="-5" dirty="0">
                <a:latin typeface="Comic Sans MS"/>
                <a:cs typeface="Comic Sans MS"/>
              </a:rPr>
              <a:t>vorbeau aceeaşi limbă </a:t>
            </a:r>
            <a:r>
              <a:rPr sz="2800" dirty="0">
                <a:latin typeface="Comic Sans MS"/>
                <a:cs typeface="Comic Sans MS"/>
              </a:rPr>
              <a:t>s-au mutat </a:t>
            </a:r>
            <a:r>
              <a:rPr sz="2800" spc="-5" dirty="0">
                <a:latin typeface="Comic Sans MS"/>
                <a:cs typeface="Comic Sans MS"/>
              </a:rPr>
              <a:t>împreună  departe.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Poate oamenii au prins </a:t>
            </a:r>
            <a:r>
              <a:rPr sz="2800" spc="-5" dirty="0">
                <a:latin typeface="Comic Sans MS"/>
                <a:cs typeface="Comic Sans MS"/>
              </a:rPr>
              <a:t>frică </a:t>
            </a:r>
            <a:r>
              <a:rPr sz="2800" dirty="0">
                <a:latin typeface="Comic Sans MS"/>
                <a:cs typeface="Comic Sans MS"/>
              </a:rPr>
              <a:t>unii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alţii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 </a:t>
            </a:r>
            <a:r>
              <a:rPr sz="2800" spc="-5" dirty="0">
                <a:latin typeface="Comic Sans MS"/>
                <a:cs typeface="Comic Sans MS"/>
              </a:rPr>
              <a:t>că nu </a:t>
            </a:r>
            <a:r>
              <a:rPr sz="2800" dirty="0">
                <a:latin typeface="Comic Sans MS"/>
                <a:cs typeface="Comic Sans MS"/>
              </a:rPr>
              <a:t>mai puteau </a:t>
            </a:r>
            <a:r>
              <a:rPr sz="2800" spc="-5" dirty="0">
                <a:latin typeface="Comic Sans MS"/>
                <a:cs typeface="Comic Sans MS"/>
              </a:rPr>
              <a:t>vorbii </a:t>
            </a:r>
            <a:r>
              <a:rPr sz="2800" spc="7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aceeaşi</a:t>
            </a:r>
            <a:r>
              <a:rPr sz="2800" spc="2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limbă.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acest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200" dirty="0">
                <a:latin typeface="Comic Sans MS"/>
                <a:cs typeface="Comic Sans MS"/>
              </a:rPr>
              <a:t>fel˛ </a:t>
            </a:r>
            <a:r>
              <a:rPr sz="2800" dirty="0">
                <a:latin typeface="Comic Sans MS"/>
                <a:cs typeface="Comic Sans MS"/>
              </a:rPr>
              <a:t>Dumnezeu 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împins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38287" y="5198833"/>
            <a:ext cx="269367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3560" marR="450215" indent="-53149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pe oameni </a:t>
            </a:r>
            <a:r>
              <a:rPr sz="2800" spc="-5" dirty="0">
                <a:latin typeface="Comic Sans MS"/>
                <a:cs typeface="Comic Sans MS"/>
              </a:rPr>
              <a:t>să  </a:t>
            </a:r>
            <a:r>
              <a:rPr sz="2800" dirty="0">
                <a:latin typeface="Comic Sans MS"/>
                <a:cs typeface="Comic Sans MS"/>
              </a:rPr>
              <a:t>se mute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endParaRPr sz="2800" dirty="0">
              <a:latin typeface="Comic Sans MS"/>
              <a:cs typeface="Comic Sans MS"/>
            </a:endParaRPr>
          </a:p>
          <a:p>
            <a:pPr marL="54356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diferite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ţări.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5080">
              <a:lnSpc>
                <a:spcPct val="100000"/>
              </a:lnSpc>
            </a:pPr>
            <a:r>
              <a:rPr dirty="0"/>
              <a:t>Ora</a:t>
            </a:r>
            <a:r>
              <a:rPr dirty="0">
                <a:latin typeface="Comic Sans MS"/>
                <a:cs typeface="Comic Sans MS"/>
              </a:rPr>
              <a:t>ş</a:t>
            </a:r>
            <a:r>
              <a:rPr dirty="0"/>
              <a:t>ul pe care oamenii l-au </a:t>
            </a:r>
            <a:r>
              <a:rPr spc="-5" dirty="0"/>
              <a:t>p</a:t>
            </a:r>
            <a:r>
              <a:rPr spc="-5" dirty="0">
                <a:latin typeface="Comic Sans MS"/>
                <a:cs typeface="Comic Sans MS"/>
              </a:rPr>
              <a:t>ă</a:t>
            </a:r>
            <a:r>
              <a:rPr spc="-5" dirty="0"/>
              <a:t>r</a:t>
            </a:r>
            <a:r>
              <a:rPr spc="-5" dirty="0">
                <a:latin typeface="Comic Sans MS"/>
                <a:cs typeface="Comic Sans MS"/>
              </a:rPr>
              <a:t>ă</a:t>
            </a:r>
            <a:r>
              <a:rPr spc="-5" dirty="0"/>
              <a:t>sit </a:t>
            </a:r>
            <a:r>
              <a:rPr dirty="0"/>
              <a:t>a </a:t>
            </a:r>
            <a:r>
              <a:rPr spc="-5" dirty="0"/>
              <a:t>fost numit  Babel </a:t>
            </a:r>
            <a:r>
              <a:rPr dirty="0"/>
              <a:t>care </a:t>
            </a:r>
            <a:r>
              <a:rPr spc="-5" dirty="0"/>
              <a:t>înseamn</a:t>
            </a:r>
            <a:r>
              <a:rPr spc="-5" dirty="0">
                <a:latin typeface="Comic Sans MS"/>
                <a:cs typeface="Comic Sans MS"/>
              </a:rPr>
              <a:t>ă</a:t>
            </a:r>
            <a:r>
              <a:rPr spc="-60" dirty="0">
                <a:latin typeface="Comic Sans MS"/>
                <a:cs typeface="Comic Sans MS"/>
              </a:rPr>
              <a:t> </a:t>
            </a:r>
            <a:r>
              <a:rPr dirty="0"/>
              <a:t>Confuzie.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5579" y="131571"/>
            <a:ext cx="3331845" cy="428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Mulţi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ani mai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Comic Sans MS"/>
                <a:cs typeface="Comic Sans MS"/>
              </a:rPr>
              <a:t>târziu˛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într-un loc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numit</a:t>
            </a:r>
            <a:endParaRPr sz="2800" dirty="0">
              <a:latin typeface="Comic Sans MS"/>
              <a:cs typeface="Comic Sans MS"/>
            </a:endParaRPr>
          </a:p>
          <a:p>
            <a:pPr marL="12700" marR="23558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Ur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din </a:t>
            </a:r>
            <a:r>
              <a:rPr sz="2800" spc="-120" dirty="0">
                <a:solidFill>
                  <a:srgbClr val="FFFFFF"/>
                </a:solidFill>
                <a:latin typeface="Comic Sans MS"/>
                <a:cs typeface="Comic Sans MS"/>
              </a:rPr>
              <a:t>Haldea˛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a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vorbit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către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Avram.</a:t>
            </a:r>
            <a:endParaRPr sz="2800" dirty="0">
              <a:latin typeface="Comic Sans MS"/>
              <a:cs typeface="Comic Sans MS"/>
            </a:endParaRPr>
          </a:p>
          <a:p>
            <a:pPr marL="12700" marR="108585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„Părăseşte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acest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Comic Sans MS"/>
                <a:cs typeface="Comic Sans MS"/>
              </a:rPr>
              <a:t>tărâm"˛</a:t>
            </a:r>
            <a:endParaRPr sz="2800" dirty="0">
              <a:latin typeface="Comic Sans MS"/>
              <a:cs typeface="Comic Sans MS"/>
            </a:endParaRPr>
          </a:p>
          <a:p>
            <a:pPr marL="12700" marR="101346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„Du-te acolo  unde eu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te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voi  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călăuzii".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tabLst>
                <a:tab pos="3000375" algn="l"/>
              </a:tabLst>
            </a:pPr>
            <a:r>
              <a:rPr spc="-5" dirty="0"/>
              <a:t>Avram </a:t>
            </a:r>
            <a:r>
              <a:rPr spc="30" dirty="0"/>
              <a:t> </a:t>
            </a:r>
            <a:r>
              <a:rPr dirty="0"/>
              <a:t>s-a </a:t>
            </a:r>
            <a:r>
              <a:rPr spc="15" dirty="0"/>
              <a:t> </a:t>
            </a:r>
            <a:r>
              <a:rPr dirty="0"/>
              <a:t>supus.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dirty="0"/>
              <a:t>Dumnezeu </a:t>
            </a:r>
            <a:r>
              <a:rPr spc="-5" dirty="0"/>
              <a:t>l-a c</a:t>
            </a:r>
            <a:r>
              <a:rPr spc="-5" dirty="0">
                <a:latin typeface="Comic Sans MS"/>
                <a:cs typeface="Comic Sans MS"/>
              </a:rPr>
              <a:t>ă</a:t>
            </a:r>
            <a:r>
              <a:rPr spc="-5" dirty="0"/>
              <a:t>l</a:t>
            </a:r>
            <a:r>
              <a:rPr spc="-5" dirty="0">
                <a:latin typeface="Comic Sans MS"/>
                <a:cs typeface="Comic Sans MS"/>
              </a:rPr>
              <a:t>ă</a:t>
            </a:r>
            <a:r>
              <a:rPr spc="-5" dirty="0"/>
              <a:t>uzit</a:t>
            </a:r>
            <a:r>
              <a:rPr spc="-45" dirty="0"/>
              <a:t> </a:t>
            </a:r>
            <a:r>
              <a:rPr spc="-5" dirty="0"/>
              <a:t>în</a:t>
            </a:r>
            <a:r>
              <a:rPr spc="-10" dirty="0"/>
              <a:t> </a:t>
            </a:r>
            <a:r>
              <a:rPr dirty="0"/>
              <a:t>Canaan 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împreun</a:t>
            </a:r>
            <a:r>
              <a:rPr dirty="0">
                <a:latin typeface="Comic Sans MS"/>
                <a:cs typeface="Comic Sans MS"/>
              </a:rPr>
              <a:t>ă </a:t>
            </a:r>
            <a:r>
              <a:rPr dirty="0"/>
              <a:t>cu </a:t>
            </a:r>
            <a:r>
              <a:rPr spc="-5" dirty="0"/>
              <a:t>so</a:t>
            </a:r>
            <a:r>
              <a:rPr spc="-5" dirty="0">
                <a:latin typeface="Comic Sans MS"/>
                <a:cs typeface="Comic Sans MS"/>
              </a:rPr>
              <a:t>ţ</a:t>
            </a:r>
            <a:r>
              <a:rPr spc="-5" dirty="0"/>
              <a:t>ia </a:t>
            </a:r>
            <a:r>
              <a:rPr dirty="0"/>
              <a:t>lui </a:t>
            </a:r>
            <a:r>
              <a:rPr spc="-5" dirty="0"/>
              <a:t>Sarai </a:t>
            </a:r>
            <a:r>
              <a:rPr spc="-5" dirty="0">
                <a:latin typeface="Comic Sans MS"/>
                <a:cs typeface="Comic Sans MS"/>
              </a:rPr>
              <a:t>ş</a:t>
            </a:r>
            <a:r>
              <a:rPr spc="-5" dirty="0"/>
              <a:t>i nepotul </a:t>
            </a:r>
            <a:r>
              <a:rPr dirty="0"/>
              <a:t>lor</a:t>
            </a:r>
            <a:r>
              <a:rPr spc="-20" dirty="0"/>
              <a:t> </a:t>
            </a:r>
            <a:r>
              <a:rPr dirty="0"/>
              <a:t>Lot.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2156" y="162052"/>
            <a:ext cx="5755005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545715" algn="l"/>
                <a:tab pos="4935220" algn="l"/>
              </a:tabLst>
            </a:pP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spc="-114" dirty="0">
                <a:latin typeface="Comic Sans MS"/>
                <a:cs typeface="Comic Sans MS"/>
              </a:rPr>
              <a:t>Canaan˛ </a:t>
            </a:r>
            <a:r>
              <a:rPr sz="2800" spc="-5" dirty="0">
                <a:latin typeface="Comic Sans MS"/>
                <a:cs typeface="Comic Sans MS"/>
              </a:rPr>
              <a:t>Avram şi </a:t>
            </a:r>
            <a:r>
              <a:rPr sz="2800" dirty="0">
                <a:latin typeface="Comic Sans MS"/>
                <a:cs typeface="Comic Sans MS"/>
              </a:rPr>
              <a:t>Lot au </a:t>
            </a:r>
            <a:r>
              <a:rPr sz="2800" spc="-5" dirty="0" err="1">
                <a:latin typeface="Comic Sans MS"/>
                <a:cs typeface="Comic Sans MS"/>
              </a:rPr>
              <a:t>devenit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sz="2800" dirty="0" err="1">
                <a:latin typeface="Comic Sans MS"/>
                <a:cs typeface="Comic Sans MS"/>
              </a:rPr>
              <a:t>foarte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bogaţi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Bogăţia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lor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consta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  nenumărate  </a:t>
            </a:r>
            <a:r>
              <a:rPr sz="2800" dirty="0">
                <a:latin typeface="Comic Sans MS"/>
                <a:cs typeface="Comic Sans MS"/>
              </a:rPr>
              <a:t>cirezi</a:t>
            </a:r>
            <a:r>
              <a:rPr sz="2800" spc="-2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45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vite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Nu  aveau </a:t>
            </a:r>
            <a:r>
              <a:rPr sz="2800" spc="-5" dirty="0">
                <a:latin typeface="Comic Sans MS"/>
                <a:cs typeface="Comic Sans MS"/>
              </a:rPr>
              <a:t>destui </a:t>
            </a:r>
            <a:r>
              <a:rPr sz="2800" dirty="0">
                <a:latin typeface="Comic Sans MS"/>
                <a:cs typeface="Comic Sans MS"/>
              </a:rPr>
              <a:t>păstori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atâtea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animale.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423</Words>
  <Application>Microsoft Office PowerPoint</Application>
  <PresentationFormat>Particularizare</PresentationFormat>
  <Paragraphs>48</Paragraphs>
  <Slides>23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23</vt:i4>
      </vt:variant>
    </vt:vector>
  </HeadingPairs>
  <TitlesOfParts>
    <vt:vector size="27" baseType="lpstr">
      <vt:lpstr>Calibri</vt:lpstr>
      <vt:lpstr>Comic Sans MS</vt:lpstr>
      <vt:lpstr>Times New Roman</vt:lpstr>
      <vt:lpstr>Office Theme</vt:lpstr>
      <vt:lpstr>Prezentare PowerPoint</vt:lpstr>
      <vt:lpstr>Cu mult timp după  Potop˛ oamenii au  făcut un plan.</vt:lpstr>
      <vt:lpstr>Prezentare PowerPoint</vt:lpstr>
      <vt:lpstr>Prezentare PowerPoint</vt:lpstr>
      <vt:lpstr>Prezentare PowerPoint</vt:lpstr>
      <vt:lpstr>Oraşul pe care oamenii l-au părăsit a fost numit  Babel care înseamnă Confuzie.</vt:lpstr>
      <vt:lpstr>Prezentare PowerPoint</vt:lpstr>
      <vt:lpstr>Avram  s-a  supus. Dumnezeu l-a călăuzit în Canaan  împreună cu soţia lui Sarai şi nepotul lor Lot.</vt:lpstr>
      <vt:lpstr>Prezentare PowerPoint</vt:lpstr>
      <vt:lpstr>Prezentare PowerPoint</vt:lpstr>
      <vt:lpstr>Lot a ales o câmpie întinsă cu multe  pajişti˛ oraşe şi sate˛ numai că  oraşele erau înspăimântătoare.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cp:lastModifiedBy>iacob andrei</cp:lastModifiedBy>
  <cp:revision>8</cp:revision>
  <dcterms:created xsi:type="dcterms:W3CDTF">2016-01-17T13:24:05Z</dcterms:created>
  <dcterms:modified xsi:type="dcterms:W3CDTF">2017-10-23T14:26:36Z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2002-10-26T00:00:00Z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