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610600" y="1523"/>
            <a:ext cx="533400" cy="68564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1902" y="180847"/>
            <a:ext cx="8680195" cy="2151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14600" y="1295400"/>
            <a:ext cx="60198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</a:pP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Dumnezeu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îi 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testează 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dragostea</a:t>
            </a:r>
            <a:r>
              <a:rPr sz="4400" spc="-2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lui 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Avram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89602" y="164846"/>
            <a:ext cx="421767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 marR="5080" indent="-31750" algn="r">
              <a:lnSpc>
                <a:spcPct val="100000"/>
              </a:lnSpc>
              <a:tabLst>
                <a:tab pos="2566035" algn="l"/>
              </a:tabLst>
            </a:pPr>
            <a:r>
              <a:rPr spc="-5" dirty="0" err="1"/>
              <a:t>Avraam</a:t>
            </a:r>
            <a:r>
              <a:rPr spc="-5" dirty="0"/>
              <a:t> </a:t>
            </a:r>
            <a:r>
              <a:rPr lang="ro-RO" dirty="0"/>
              <a:t>construise </a:t>
            </a:r>
            <a:r>
              <a:rPr dirty="0" err="1"/>
              <a:t>multe</a:t>
            </a:r>
            <a:r>
              <a:rPr dirty="0"/>
              <a:t>  </a:t>
            </a:r>
            <a:r>
              <a:rPr dirty="0" err="1"/>
              <a:t>altare</a:t>
            </a:r>
            <a:r>
              <a:rPr dirty="0"/>
              <a:t>  </a:t>
            </a:r>
            <a:r>
              <a:rPr spc="60" dirty="0"/>
              <a:t> </a:t>
            </a:r>
            <a:r>
              <a:rPr spc="-5" dirty="0" err="1"/>
              <a:t>înainte</a:t>
            </a:r>
            <a:r>
              <a:rPr lang="ro-RO" spc="-5" dirty="0"/>
              <a:t> de acesta</a:t>
            </a:r>
            <a:r>
              <a:rPr spc="-5" dirty="0"/>
              <a:t>.</a:t>
            </a:r>
            <a:r>
              <a:rPr lang="ro-RO" spc="-5" dirty="0"/>
              <a:t> </a:t>
            </a:r>
            <a:r>
              <a:rPr spc="-5" dirty="0" err="1"/>
              <a:t>Acesta</a:t>
            </a:r>
            <a:r>
              <a:rPr spc="-75" dirty="0"/>
              <a:t> </a:t>
            </a:r>
            <a:r>
              <a:rPr dirty="0"/>
              <a:t>cu </a:t>
            </a:r>
            <a:r>
              <a:rPr dirty="0" err="1"/>
              <a:t>siguran</a:t>
            </a:r>
            <a:r>
              <a:rPr dirty="0" err="1">
                <a:latin typeface="Comic Sans MS"/>
                <a:cs typeface="Comic Sans MS"/>
              </a:rPr>
              <a:t>ţă</a:t>
            </a:r>
            <a:r>
              <a:rPr dirty="0">
                <a:latin typeface="Comic Sans MS"/>
                <a:cs typeface="Comic Sans MS"/>
              </a:rPr>
              <a:t> </a:t>
            </a:r>
            <a:r>
              <a:rPr dirty="0"/>
              <a:t>a </a:t>
            </a:r>
            <a:r>
              <a:rPr spc="-5" dirty="0" err="1"/>
              <a:t>fost</a:t>
            </a:r>
            <a:r>
              <a:rPr spc="-55" dirty="0"/>
              <a:t> </a:t>
            </a:r>
            <a:r>
              <a:rPr dirty="0" err="1"/>
              <a:t>cel</a:t>
            </a:r>
            <a:r>
              <a:rPr spc="-20" dirty="0"/>
              <a:t> </a:t>
            </a:r>
            <a:r>
              <a:rPr dirty="0" err="1"/>
              <a:t>mai</a:t>
            </a:r>
            <a:r>
              <a:rPr dirty="0"/>
              <a:t>  </a:t>
            </a:r>
            <a:r>
              <a:rPr dirty="0" err="1"/>
              <a:t>greu</a:t>
            </a:r>
            <a:r>
              <a:rPr dirty="0"/>
              <a:t> </a:t>
            </a:r>
            <a:r>
              <a:rPr spc="-5" dirty="0"/>
              <a:t>de</a:t>
            </a:r>
            <a:r>
              <a:rPr spc="-75" dirty="0"/>
              <a:t> </a:t>
            </a:r>
            <a:r>
              <a:rPr dirty="0" err="1"/>
              <a:t>construit</a:t>
            </a:r>
            <a:r>
              <a:rPr dirty="0"/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498" y="174752"/>
            <a:ext cx="599122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4323715" algn="l"/>
              </a:tabLst>
            </a:pPr>
            <a:r>
              <a:rPr spc="-5" dirty="0"/>
              <a:t>Avraam </a:t>
            </a:r>
            <a:r>
              <a:rPr dirty="0"/>
              <a:t>l-a legat pe </a:t>
            </a:r>
            <a:r>
              <a:rPr spc="-5" dirty="0"/>
              <a:t>Isaac </a:t>
            </a:r>
            <a:r>
              <a:rPr spc="-5" dirty="0">
                <a:latin typeface="Comic Sans MS"/>
                <a:cs typeface="Comic Sans MS"/>
              </a:rPr>
              <a:t>ş</a:t>
            </a:r>
            <a:r>
              <a:rPr spc="-5" dirty="0"/>
              <a:t>i </a:t>
            </a:r>
            <a:r>
              <a:rPr dirty="0"/>
              <a:t>l-a  a</a:t>
            </a:r>
            <a:r>
              <a:rPr dirty="0">
                <a:latin typeface="Comic Sans MS"/>
                <a:cs typeface="Comic Sans MS"/>
              </a:rPr>
              <a:t>ş</a:t>
            </a:r>
            <a:r>
              <a:rPr dirty="0"/>
              <a:t>ezat  </a:t>
            </a:r>
            <a:r>
              <a:rPr dirty="0" err="1"/>
              <a:t>pe</a:t>
            </a:r>
            <a:r>
              <a:rPr dirty="0"/>
              <a:t>  </a:t>
            </a:r>
            <a:r>
              <a:rPr dirty="0" err="1"/>
              <a:t>altar.</a:t>
            </a:r>
            <a:r>
              <a:rPr spc="-5" dirty="0" err="1"/>
              <a:t>Avea</a:t>
            </a:r>
            <a:r>
              <a:rPr spc="-80" dirty="0"/>
              <a:t> </a:t>
            </a:r>
            <a:r>
              <a:rPr dirty="0" err="1"/>
              <a:t>oare</a:t>
            </a:r>
            <a:r>
              <a:rPr lang="ro-RO" dirty="0"/>
              <a:t> </a:t>
            </a:r>
            <a:r>
              <a:rPr spc="-5" dirty="0" err="1"/>
              <a:t>Avraam</a:t>
            </a:r>
            <a:r>
              <a:rPr spc="-5" dirty="0"/>
              <a:t> s</a:t>
            </a:r>
            <a:r>
              <a:rPr spc="-5" dirty="0">
                <a:latin typeface="Comic Sans MS"/>
                <a:cs typeface="Comic Sans MS"/>
              </a:rPr>
              <a:t>ă </a:t>
            </a:r>
            <a:r>
              <a:rPr spc="-5" dirty="0"/>
              <a:t>îl </a:t>
            </a:r>
            <a:r>
              <a:rPr dirty="0"/>
              <a:t>asculte </a:t>
            </a:r>
            <a:r>
              <a:rPr dirty="0" err="1"/>
              <a:t>pe</a:t>
            </a:r>
            <a:r>
              <a:rPr dirty="0"/>
              <a:t> </a:t>
            </a:r>
            <a:r>
              <a:rPr dirty="0" err="1"/>
              <a:t>Dumnezeu</a:t>
            </a:r>
            <a:r>
              <a:rPr lang="ro-RO" dirty="0"/>
              <a:t>,</a:t>
            </a:r>
            <a:r>
              <a:rPr dirty="0"/>
              <a:t>  </a:t>
            </a:r>
            <a:r>
              <a:rPr spc="-5" dirty="0"/>
              <a:t>s</a:t>
            </a:r>
            <a:r>
              <a:rPr spc="-5" dirty="0">
                <a:latin typeface="Comic Sans MS"/>
                <a:cs typeface="Comic Sans MS"/>
              </a:rPr>
              <a:t>ă </a:t>
            </a:r>
            <a:r>
              <a:rPr spc="-5" dirty="0"/>
              <a:t>î</a:t>
            </a:r>
            <a:r>
              <a:rPr spc="-5" dirty="0">
                <a:latin typeface="Comic Sans MS"/>
                <a:cs typeface="Comic Sans MS"/>
              </a:rPr>
              <a:t>ş</a:t>
            </a:r>
            <a:r>
              <a:rPr spc="-5" dirty="0"/>
              <a:t>i </a:t>
            </a:r>
            <a:r>
              <a:rPr dirty="0"/>
              <a:t>sacrifice </a:t>
            </a:r>
            <a:r>
              <a:rPr spc="-5" dirty="0"/>
              <a:t>unicul</a:t>
            </a:r>
            <a:r>
              <a:rPr spc="-60" dirty="0"/>
              <a:t> </a:t>
            </a:r>
            <a:r>
              <a:rPr spc="-5" dirty="0"/>
              <a:t>fiu?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616409" y="1552447"/>
            <a:ext cx="3268979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191770" algn="r">
              <a:lnSpc>
                <a:spcPct val="100000"/>
              </a:lnSpc>
              <a:tabLst>
                <a:tab pos="941069" algn="l"/>
              </a:tabLst>
            </a:pPr>
            <a:r>
              <a:rPr sz="2800" dirty="0">
                <a:latin typeface="Comic Sans MS"/>
                <a:cs typeface="Comic Sans MS"/>
              </a:rPr>
              <a:t>Da!	Lama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cuţitului  </a:t>
            </a:r>
            <a:r>
              <a:rPr sz="2800" dirty="0">
                <a:latin typeface="Comic Sans MS"/>
                <a:cs typeface="Comic Sans MS"/>
              </a:rPr>
              <a:t>a lucit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când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Avraam  </a:t>
            </a:r>
            <a:r>
              <a:rPr sz="2800" dirty="0">
                <a:latin typeface="Comic Sans MS"/>
                <a:cs typeface="Comic Sans MS"/>
              </a:rPr>
              <a:t>l-a </a:t>
            </a:r>
            <a:r>
              <a:rPr sz="2800" spc="-5" dirty="0">
                <a:latin typeface="Comic Sans MS"/>
                <a:cs typeface="Comic Sans MS"/>
              </a:rPr>
              <a:t>ridicat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cer.</a:t>
            </a:r>
          </a:p>
          <a:p>
            <a:pPr marL="156845" marR="5080" indent="1841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Inima îi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frântă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dar ştia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că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trebuie  </a:t>
            </a:r>
            <a:r>
              <a:rPr sz="2800" spc="-5" dirty="0">
                <a:latin typeface="Comic Sans MS"/>
                <a:cs typeface="Comic Sans MS"/>
              </a:rPr>
              <a:t>să îl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asculte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Dumnezeu.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966028" y="638047"/>
            <a:ext cx="2948305" cy="3858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44855" algn="r">
              <a:lnSpc>
                <a:spcPct val="100000"/>
              </a:lnSpc>
              <a:tabLst>
                <a:tab pos="1785620" algn="l"/>
                <a:tab pos="1984375" algn="l"/>
              </a:tabLst>
            </a:pPr>
            <a:r>
              <a:rPr sz="2800" dirty="0">
                <a:latin typeface="Comic Sans MS"/>
                <a:cs typeface="Comic Sans MS"/>
              </a:rPr>
              <a:t>„Opr</a:t>
            </a:r>
            <a:r>
              <a:rPr sz="2800" spc="-5" dirty="0">
                <a:latin typeface="Comic Sans MS"/>
                <a:cs typeface="Comic Sans MS"/>
              </a:rPr>
              <a:t>e</a:t>
            </a:r>
            <a:r>
              <a:rPr sz="2800" dirty="0">
                <a:latin typeface="Comic Sans MS"/>
                <a:cs typeface="Comic Sans MS"/>
              </a:rPr>
              <a:t>şte-te”  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strigat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îngerul  </a:t>
            </a:r>
            <a:r>
              <a:rPr sz="2800" spc="-5" dirty="0">
                <a:latin typeface="Comic Sans MS"/>
                <a:cs typeface="Comic Sans MS"/>
              </a:rPr>
              <a:t>Domnului</a:t>
            </a:r>
            <a:r>
              <a:rPr sz="2800" dirty="0">
                <a:latin typeface="Comic Sans MS"/>
                <a:cs typeface="Comic Sans MS"/>
              </a:rPr>
              <a:t>.	„Acum  </a:t>
            </a:r>
            <a:r>
              <a:rPr sz="2800" spc="-5" dirty="0">
                <a:latin typeface="Comic Sans MS"/>
                <a:cs typeface="Comic Sans MS"/>
              </a:rPr>
              <a:t>ştiu </a:t>
            </a:r>
            <a:r>
              <a:rPr sz="2800" dirty="0">
                <a:latin typeface="Comic Sans MS"/>
                <a:cs typeface="Comic Sans MS"/>
              </a:rPr>
              <a:t>că ai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frică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de  Dumnezeu.		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endParaRPr sz="2800" dirty="0">
              <a:latin typeface="Comic Sans MS"/>
              <a:cs typeface="Comic Sans MS"/>
            </a:endParaRPr>
          </a:p>
          <a:p>
            <a:pPr marL="1033780" marR="5080" indent="-278130" algn="just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te-ai ferit </a:t>
            </a:r>
            <a:r>
              <a:rPr sz="2800" dirty="0">
                <a:latin typeface="Comic Sans MS"/>
                <a:cs typeface="Comic Sans MS"/>
              </a:rPr>
              <a:t>să  </a:t>
            </a:r>
            <a:r>
              <a:rPr sz="2800" spc="-5" dirty="0">
                <a:latin typeface="Comic Sans MS"/>
                <a:cs typeface="Comic Sans MS"/>
              </a:rPr>
              <a:t>îţi </a:t>
            </a:r>
            <a:r>
              <a:rPr sz="2800" dirty="0">
                <a:latin typeface="Comic Sans MS"/>
                <a:cs typeface="Comic Sans MS"/>
              </a:rPr>
              <a:t>sacrifici  </a:t>
            </a:r>
            <a:r>
              <a:rPr sz="2800" spc="-5" dirty="0">
                <a:latin typeface="Comic Sans MS"/>
                <a:cs typeface="Comic Sans MS"/>
              </a:rPr>
              <a:t>fiul </a:t>
            </a:r>
            <a:r>
              <a:rPr sz="2800" dirty="0">
                <a:latin typeface="Comic Sans MS"/>
                <a:cs typeface="Comic Sans MS"/>
              </a:rPr>
              <a:t>pentru  Dumnezeu”.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13848" y="170941"/>
            <a:ext cx="5301615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80010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Văzând o </a:t>
            </a:r>
            <a:r>
              <a:rPr sz="2800" spc="-5" dirty="0">
                <a:latin typeface="Comic Sans MS"/>
                <a:cs typeface="Comic Sans MS"/>
              </a:rPr>
              <a:t>capră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sălbatică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  tufişuri, Avraam </a:t>
            </a:r>
            <a:r>
              <a:rPr sz="2800" dirty="0">
                <a:latin typeface="Comic Sans MS"/>
                <a:cs typeface="Comic Sans MS"/>
              </a:rPr>
              <a:t>l-a </a:t>
            </a:r>
            <a:r>
              <a:rPr sz="2800" spc="-5" dirty="0">
                <a:latin typeface="Comic Sans MS"/>
                <a:cs typeface="Comic Sans MS"/>
              </a:rPr>
              <a:t>dezlegat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</a:t>
            </a:r>
            <a:r>
              <a:rPr sz="2800" spc="-5" dirty="0">
                <a:latin typeface="Comic Sans MS"/>
                <a:cs typeface="Comic Sans MS"/>
              </a:rPr>
              <a:t>Isaac </a:t>
            </a:r>
            <a:r>
              <a:rPr sz="2800" dirty="0">
                <a:latin typeface="Comic Sans MS"/>
                <a:cs typeface="Comic Sans MS"/>
              </a:rPr>
              <a:t>şi a sacrificat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capra</a:t>
            </a:r>
          </a:p>
          <a:p>
            <a:pPr marL="895985" marR="5080" indent="518795" algn="r">
              <a:lnSpc>
                <a:spcPct val="100000"/>
              </a:lnSpc>
              <a:spcBef>
                <a:spcPts val="5"/>
              </a:spcBef>
              <a:tabLst>
                <a:tab pos="257492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Î</a:t>
            </a:r>
            <a:r>
              <a:rPr sz="2800" spc="-5" dirty="0">
                <a:latin typeface="Comic Sans MS"/>
                <a:cs typeface="Comic Sans MS"/>
              </a:rPr>
              <a:t>n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loc.	Atunci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s-a  </a:t>
            </a:r>
            <a:r>
              <a:rPr sz="2800" dirty="0">
                <a:latin typeface="Comic Sans MS"/>
                <a:cs typeface="Comic Sans MS"/>
              </a:rPr>
              <a:t>gândit: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„Poate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  </a:t>
            </a:r>
            <a:r>
              <a:rPr sz="2800" spc="-5" dirty="0">
                <a:latin typeface="Comic Sans MS"/>
                <a:cs typeface="Comic Sans MS"/>
              </a:rPr>
              <a:t>ne-a dat de </a:t>
            </a:r>
            <a:r>
              <a:rPr sz="2800" dirty="0">
                <a:latin typeface="Comic Sans MS"/>
                <a:cs typeface="Comic Sans MS"/>
              </a:rPr>
              <a:t>toate, </a:t>
            </a:r>
            <a:r>
              <a:rPr sz="2800" spc="-5" dirty="0">
                <a:latin typeface="Comic Sans MS"/>
                <a:cs typeface="Comic Sans MS"/>
              </a:rPr>
              <a:t>aşa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cum</a:t>
            </a:r>
            <a:endParaRPr sz="2800" dirty="0">
              <a:latin typeface="Comic Sans MS"/>
              <a:cs typeface="Comic Sans MS"/>
            </a:endParaRPr>
          </a:p>
          <a:p>
            <a:pPr marL="4356100" marR="6350" indent="-8128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spus  tata.”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1149" y="180847"/>
            <a:ext cx="8574405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7246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În timp </a:t>
            </a:r>
            <a:r>
              <a:rPr sz="2800" dirty="0">
                <a:latin typeface="Comic Sans MS"/>
                <a:cs typeface="Comic Sans MS"/>
              </a:rPr>
              <a:t>ce </a:t>
            </a:r>
            <a:r>
              <a:rPr sz="2800" spc="-5" dirty="0">
                <a:latin typeface="Comic Sans MS"/>
                <a:cs typeface="Comic Sans MS"/>
              </a:rPr>
              <a:t>tatăl </a:t>
            </a:r>
            <a:r>
              <a:rPr sz="2800" dirty="0">
                <a:latin typeface="Comic Sans MS"/>
                <a:cs typeface="Comic Sans MS"/>
              </a:rPr>
              <a:t>şi </a:t>
            </a:r>
            <a:r>
              <a:rPr sz="2800" spc="-5" dirty="0">
                <a:latin typeface="Comic Sans MS"/>
                <a:cs typeface="Comic Sans MS"/>
              </a:rPr>
              <a:t>fiul l-au lăudat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Dumnezeu,  </a:t>
            </a:r>
            <a:r>
              <a:rPr sz="2800" spc="-5" dirty="0">
                <a:latin typeface="Comic Sans MS"/>
                <a:cs typeface="Comic Sans MS"/>
              </a:rPr>
              <a:t>îngerul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grăit </a:t>
            </a:r>
            <a:r>
              <a:rPr sz="2800" dirty="0">
                <a:latin typeface="Comic Sans MS"/>
                <a:cs typeface="Comic Sans MS"/>
              </a:rPr>
              <a:t>către </a:t>
            </a:r>
            <a:r>
              <a:rPr sz="2800" spc="-5" dirty="0">
                <a:latin typeface="Comic Sans MS"/>
                <a:cs typeface="Comic Sans MS"/>
              </a:rPr>
              <a:t>Avraam: „Născuţi din</a:t>
            </a:r>
            <a:r>
              <a:rPr sz="2800" spc="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copiii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tăi,  </a:t>
            </a:r>
            <a:r>
              <a:rPr sz="2800" spc="-5" dirty="0">
                <a:latin typeface="Comic Sans MS"/>
                <a:cs typeface="Comic Sans MS"/>
              </a:rPr>
              <a:t>toate </a:t>
            </a:r>
            <a:r>
              <a:rPr sz="2800" dirty="0">
                <a:latin typeface="Comic Sans MS"/>
                <a:cs typeface="Comic Sans MS"/>
              </a:rPr>
              <a:t>lumea </a:t>
            </a:r>
            <a:r>
              <a:rPr sz="2800" spc="-5" dirty="0">
                <a:latin typeface="Comic Sans MS"/>
                <a:cs typeface="Comic Sans MS"/>
              </a:rPr>
              <a:t>va fii </a:t>
            </a:r>
            <a:r>
              <a:rPr sz="2800" dirty="0">
                <a:latin typeface="Comic Sans MS"/>
                <a:cs typeface="Comic Sans MS"/>
              </a:rPr>
              <a:t>binecuvântată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</a:t>
            </a:r>
          </a:p>
          <a:p>
            <a:pPr marL="2829560" marR="331470" indent="1270" algn="just">
              <a:lnSpc>
                <a:spcPct val="100000"/>
              </a:lnSpc>
            </a:pPr>
            <a:r>
              <a:rPr sz="2800" spc="-10" dirty="0">
                <a:latin typeface="Comic Sans MS"/>
                <a:cs typeface="Comic Sans MS"/>
              </a:rPr>
              <a:t>că </a:t>
            </a:r>
            <a:r>
              <a:rPr sz="2800" spc="-5" dirty="0">
                <a:latin typeface="Comic Sans MS"/>
                <a:cs typeface="Comic Sans MS"/>
              </a:rPr>
              <a:t>tu Avraam </a:t>
            </a:r>
            <a:r>
              <a:rPr sz="2800" dirty="0">
                <a:latin typeface="Comic Sans MS"/>
                <a:cs typeface="Comic Sans MS"/>
              </a:rPr>
              <a:t>ai ascultat porunca  </a:t>
            </a:r>
            <a:r>
              <a:rPr sz="2800" spc="-5" dirty="0">
                <a:latin typeface="Comic Sans MS"/>
                <a:cs typeface="Comic Sans MS"/>
              </a:rPr>
              <a:t>Domnului.” Într-o zi, Iisus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va  naşte din descendenţii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endParaRPr sz="2800" dirty="0">
              <a:latin typeface="Comic Sans MS"/>
              <a:cs typeface="Comic Sans MS"/>
            </a:endParaRPr>
          </a:p>
          <a:p>
            <a:pPr marL="495617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Avraam?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7997" y="174752"/>
            <a:ext cx="565594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Avraam şi Isaac </a:t>
            </a:r>
            <a:r>
              <a:rPr sz="2800" dirty="0">
                <a:latin typeface="Comic Sans MS"/>
                <a:cs typeface="Comic Sans MS"/>
              </a:rPr>
              <a:t>s-au </a:t>
            </a:r>
            <a:r>
              <a:rPr sz="2800" spc="-5" dirty="0">
                <a:latin typeface="Comic Sans MS"/>
                <a:cs typeface="Comic Sans MS"/>
              </a:rPr>
              <a:t>întors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acasă.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1364" y="174752"/>
            <a:ext cx="152082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puţină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7642" y="601421"/>
            <a:ext cx="680402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510279" algn="l"/>
              </a:tabLst>
            </a:pPr>
            <a:r>
              <a:rPr sz="2800" spc="-5" dirty="0">
                <a:latin typeface="Comic Sans MS"/>
                <a:cs typeface="Comic Sans MS"/>
              </a:rPr>
              <a:t>vreme  Sara</a:t>
            </a:r>
            <a:r>
              <a:rPr sz="2800" spc="3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5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murit.	</a:t>
            </a:r>
            <a:r>
              <a:rPr sz="2800" spc="-5" dirty="0">
                <a:latin typeface="Comic Sans MS"/>
                <a:cs typeface="Comic Sans MS"/>
              </a:rPr>
              <a:t>Avraam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şi-a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pierdut  </a:t>
            </a:r>
            <a:r>
              <a:rPr sz="2800" spc="-5" dirty="0">
                <a:latin typeface="Comic Sans MS"/>
                <a:cs typeface="Comic Sans MS"/>
              </a:rPr>
              <a:t>soţia, iar Isaac şi-a </a:t>
            </a:r>
            <a:r>
              <a:rPr sz="2800" dirty="0">
                <a:latin typeface="Comic Sans MS"/>
                <a:cs typeface="Comic Sans MS"/>
              </a:rPr>
              <a:t>pierdut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mama.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546" y="138176"/>
            <a:ext cx="3759200" cy="2150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8770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Imediat </a:t>
            </a:r>
            <a:r>
              <a:rPr sz="2800" dirty="0">
                <a:latin typeface="Comic Sans MS"/>
                <a:cs typeface="Comic Sans MS"/>
              </a:rPr>
              <a:t>după  </a:t>
            </a:r>
            <a:r>
              <a:rPr sz="2800" spc="-5" dirty="0">
                <a:latin typeface="Comic Sans MS"/>
                <a:cs typeface="Comic Sans MS"/>
              </a:rPr>
              <a:t>înmormântare,  Avraam şi-a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trimis  servitorul </a:t>
            </a:r>
            <a:r>
              <a:rPr sz="2800" spc="-5" dirty="0">
                <a:latin typeface="Comic Sans MS"/>
                <a:cs typeface="Comic Sans MS"/>
              </a:rPr>
              <a:t>şef să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îi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caute </a:t>
            </a:r>
            <a:r>
              <a:rPr sz="2800" spc="-5" dirty="0">
                <a:latin typeface="Comic Sans MS"/>
                <a:cs typeface="Comic Sans MS"/>
              </a:rPr>
              <a:t>lui Isaac </a:t>
            </a:r>
            <a:r>
              <a:rPr sz="2800" dirty="0">
                <a:latin typeface="Comic Sans MS"/>
                <a:cs typeface="Comic Sans MS"/>
              </a:rPr>
              <a:t>o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soţie.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02" y="304800"/>
            <a:ext cx="8680195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pc="-5" dirty="0"/>
              <a:t>Servitorul </a:t>
            </a:r>
            <a:r>
              <a:rPr dirty="0"/>
              <a:t>a</a:t>
            </a:r>
            <a:r>
              <a:rPr spc="-60" dirty="0"/>
              <a:t> </a:t>
            </a:r>
            <a:r>
              <a:rPr dirty="0"/>
              <a:t>plecat  </a:t>
            </a:r>
            <a:r>
              <a:rPr spc="-5" dirty="0" err="1"/>
              <a:t>s</a:t>
            </a:r>
            <a:r>
              <a:rPr spc="-5" dirty="0" err="1">
                <a:latin typeface="Comic Sans MS"/>
                <a:cs typeface="Comic Sans MS"/>
              </a:rPr>
              <a:t>ă</a:t>
            </a:r>
            <a:r>
              <a:rPr spc="-5" dirty="0">
                <a:latin typeface="Comic Sans MS"/>
                <a:cs typeface="Comic Sans MS"/>
              </a:rPr>
              <a:t> </a:t>
            </a:r>
            <a:br>
              <a:rPr lang="ro-RO" spc="-5" dirty="0">
                <a:latin typeface="Comic Sans MS"/>
                <a:cs typeface="Comic Sans MS"/>
              </a:rPr>
            </a:br>
            <a:r>
              <a:rPr dirty="0" err="1"/>
              <a:t>caute</a:t>
            </a:r>
            <a:r>
              <a:rPr dirty="0"/>
              <a:t> o </a:t>
            </a:r>
            <a:r>
              <a:rPr spc="-5" dirty="0"/>
              <a:t>so</a:t>
            </a:r>
            <a:r>
              <a:rPr spc="-5" dirty="0">
                <a:latin typeface="Comic Sans MS"/>
                <a:cs typeface="Comic Sans MS"/>
              </a:rPr>
              <a:t>ţ</a:t>
            </a:r>
            <a:r>
              <a:rPr spc="-5" dirty="0"/>
              <a:t>ie  </a:t>
            </a:r>
            <a:r>
              <a:rPr dirty="0" err="1"/>
              <a:t>pentru</a:t>
            </a:r>
            <a:r>
              <a:rPr dirty="0"/>
              <a:t> </a:t>
            </a:r>
            <a:br>
              <a:rPr lang="ro-RO" dirty="0"/>
            </a:br>
            <a:r>
              <a:rPr spc="-5" dirty="0"/>
              <a:t>Isaac </a:t>
            </a:r>
            <a:r>
              <a:rPr dirty="0"/>
              <a:t>pe  </a:t>
            </a:r>
            <a:r>
              <a:rPr spc="-5" dirty="0"/>
              <a:t>t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râmul unde </a:t>
            </a:r>
            <a:r>
              <a:rPr dirty="0"/>
              <a:t>au  </a:t>
            </a:r>
            <a:br>
              <a:rPr lang="ro-RO" dirty="0"/>
            </a:br>
            <a:r>
              <a:rPr dirty="0" err="1"/>
              <a:t>locuit</a:t>
            </a:r>
            <a:r>
              <a:rPr spc="-85" dirty="0"/>
              <a:t> </a:t>
            </a:r>
            <a:r>
              <a:rPr dirty="0"/>
              <a:t>odat</a:t>
            </a:r>
            <a:r>
              <a:rPr dirty="0">
                <a:latin typeface="Comic Sans MS"/>
                <a:cs typeface="Comic Sans MS"/>
              </a:rPr>
              <a:t>ă</a:t>
            </a:r>
            <a:r>
              <a:rPr dirty="0"/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5702" y="104647"/>
            <a:ext cx="853567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Servitorul </a:t>
            </a:r>
            <a:r>
              <a:rPr sz="2800" dirty="0">
                <a:latin typeface="Comic Sans MS"/>
                <a:cs typeface="Comic Sans MS"/>
              </a:rPr>
              <a:t>l-a </a:t>
            </a:r>
            <a:r>
              <a:rPr sz="2800" spc="-5" dirty="0">
                <a:latin typeface="Comic Sans MS"/>
                <a:cs typeface="Comic Sans MS"/>
              </a:rPr>
              <a:t>rugat </a:t>
            </a:r>
            <a:r>
              <a:rPr sz="2800" dirty="0">
                <a:latin typeface="Comic Sans MS"/>
                <a:cs typeface="Comic Sans MS"/>
              </a:rPr>
              <a:t>pe Dumnezeu să </a:t>
            </a:r>
            <a:r>
              <a:rPr sz="2800" spc="-5" dirty="0">
                <a:latin typeface="Comic Sans MS"/>
                <a:cs typeface="Comic Sans MS"/>
              </a:rPr>
              <a:t>îi dea un </a:t>
            </a:r>
            <a:r>
              <a:rPr sz="2800" dirty="0">
                <a:latin typeface="Comic Sans MS"/>
                <a:cs typeface="Comic Sans MS"/>
              </a:rPr>
              <a:t>semn.</a:t>
            </a:r>
          </a:p>
          <a:p>
            <a:pPr marL="12700" marR="5080" indent="-635">
              <a:lnSpc>
                <a:spcPct val="100000"/>
              </a:lnSpc>
              <a:tabLst>
                <a:tab pos="3500120" algn="l"/>
                <a:tab pos="5473065" algn="l"/>
              </a:tabLst>
            </a:pPr>
            <a:r>
              <a:rPr sz="2800" dirty="0">
                <a:latin typeface="Comic Sans MS"/>
                <a:cs typeface="Comic Sans MS"/>
              </a:rPr>
              <a:t>„Fata care </a:t>
            </a:r>
            <a:r>
              <a:rPr sz="2800" spc="-5" dirty="0">
                <a:latin typeface="Comic Sans MS"/>
                <a:cs typeface="Comic Sans MS"/>
              </a:rPr>
              <a:t>va </a:t>
            </a:r>
            <a:r>
              <a:rPr sz="2800" dirty="0">
                <a:latin typeface="Comic Sans MS"/>
                <a:cs typeface="Comic Sans MS"/>
              </a:rPr>
              <a:t>adăpa </a:t>
            </a:r>
            <a:r>
              <a:rPr sz="2800" spc="-5" dirty="0">
                <a:latin typeface="Comic Sans MS"/>
                <a:cs typeface="Comic Sans MS"/>
              </a:rPr>
              <a:t>cămilele va fii </a:t>
            </a:r>
            <a:r>
              <a:rPr sz="2800" dirty="0">
                <a:latin typeface="Comic Sans MS"/>
                <a:cs typeface="Comic Sans MS"/>
              </a:rPr>
              <a:t>cea mai potrivită  </a:t>
            </a:r>
            <a:r>
              <a:rPr sz="2800" spc="-5" dirty="0">
                <a:latin typeface="Comic Sans MS"/>
                <a:cs typeface="Comic Sans MS"/>
              </a:rPr>
              <a:t>soţie </a:t>
            </a:r>
            <a:r>
              <a:rPr sz="2800" spc="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Isaac.”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Şi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aşa </a:t>
            </a:r>
            <a:r>
              <a:rPr sz="2800" dirty="0">
                <a:latin typeface="Comic Sans MS"/>
                <a:cs typeface="Comic Sans MS"/>
              </a:rPr>
              <a:t>s-a </a:t>
            </a:r>
            <a:r>
              <a:rPr sz="2800" spc="-5" dirty="0">
                <a:latin typeface="Comic Sans MS"/>
                <a:cs typeface="Comic Sans MS"/>
              </a:rPr>
              <a:t>întâmplat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Rebeca</a:t>
            </a:r>
            <a:r>
              <a:rPr sz="2800" dirty="0">
                <a:latin typeface="Comic Sans MS"/>
                <a:cs typeface="Comic Sans MS"/>
              </a:rPr>
              <a:t> a 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dirty="0">
                <a:latin typeface="Comic Sans MS"/>
                <a:cs typeface="Comic Sans MS"/>
              </a:rPr>
              <a:t>cea care a </a:t>
            </a:r>
            <a:r>
              <a:rPr sz="2800" spc="5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adăpat</a:t>
            </a:r>
            <a:r>
              <a:rPr sz="2800" spc="35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cămilele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spc="-5" dirty="0">
                <a:latin typeface="Comic Sans MS"/>
                <a:cs typeface="Comic Sans MS"/>
              </a:rPr>
              <a:t>una din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rudele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1600" y="1843988"/>
            <a:ext cx="184531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Avraam.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6910" y="1852243"/>
            <a:ext cx="743841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6944" marR="5080" indent="-9448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Servitorul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ştiut </a:t>
            </a:r>
            <a:r>
              <a:rPr sz="2800" dirty="0">
                <a:latin typeface="Comic Sans MS"/>
                <a:cs typeface="Comic Sans MS"/>
              </a:rPr>
              <a:t>că </a:t>
            </a: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dirty="0">
                <a:latin typeface="Comic Sans MS"/>
                <a:cs typeface="Comic Sans MS"/>
              </a:rPr>
              <a:t> </a:t>
            </a:r>
            <a:endParaRPr lang="ro-RO" sz="2800" dirty="0">
              <a:latin typeface="Comic Sans MS"/>
              <a:cs typeface="Comic Sans MS"/>
            </a:endParaRPr>
          </a:p>
          <a:p>
            <a:pPr marL="956944" marR="5080" indent="-944880">
              <a:lnSpc>
                <a:spcPct val="100000"/>
              </a:lnSpc>
            </a:pPr>
            <a:r>
              <a:rPr sz="2800" spc="-5" dirty="0" err="1">
                <a:latin typeface="Comic Sans MS"/>
                <a:cs typeface="Comic Sans MS"/>
              </a:rPr>
              <a:t>i</a:t>
            </a:r>
            <a:r>
              <a:rPr sz="2800" spc="-5" dirty="0">
                <a:latin typeface="Comic Sans MS"/>
                <a:cs typeface="Comic Sans MS"/>
              </a:rPr>
              <a:t>-a  </a:t>
            </a:r>
            <a:r>
              <a:rPr sz="2800" spc="-5" dirty="0" err="1">
                <a:latin typeface="Comic Sans MS"/>
                <a:cs typeface="Comic Sans MS"/>
              </a:rPr>
              <a:t>răspuns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lang="ro-RO" sz="2800" spc="-80" dirty="0">
                <a:latin typeface="Comic Sans MS"/>
                <a:cs typeface="Comic Sans MS"/>
              </a:rPr>
              <a:t>  </a:t>
            </a:r>
            <a:r>
              <a:rPr sz="2800" dirty="0" err="1">
                <a:latin typeface="Comic Sans MS"/>
                <a:cs typeface="Comic Sans MS"/>
              </a:rPr>
              <a:t>rugăciunii</a:t>
            </a:r>
            <a:r>
              <a:rPr sz="2800" dirty="0">
                <a:latin typeface="Comic Sans MS"/>
                <a:cs typeface="Comic Sans MS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81400" y="1524000"/>
            <a:ext cx="2133600" cy="1752600"/>
          </a:xfrm>
          <a:custGeom>
            <a:avLst/>
            <a:gdLst/>
            <a:ahLst/>
            <a:cxnLst/>
            <a:rect l="l" t="t" r="r" b="b"/>
            <a:pathLst>
              <a:path w="2133600" h="1752600">
                <a:moveTo>
                  <a:pt x="0" y="0"/>
                </a:moveTo>
                <a:lnTo>
                  <a:pt x="0" y="1752600"/>
                </a:lnTo>
                <a:lnTo>
                  <a:pt x="2133600" y="1752600"/>
                </a:lnTo>
                <a:lnTo>
                  <a:pt x="2133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D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1272" y="174752"/>
            <a:ext cx="5158740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0905" marR="5080" indent="-1064260" algn="just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Într-o noapte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 dat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 Avraam  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poruncă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ciudată.</a:t>
            </a:r>
            <a:endParaRPr sz="2800" dirty="0">
              <a:latin typeface="Comic Sans MS"/>
              <a:cs typeface="Comic Sans MS"/>
            </a:endParaRPr>
          </a:p>
          <a:p>
            <a:pPr marL="12700" marR="5080" indent="988060" algn="r">
              <a:lnSpc>
                <a:spcPct val="100000"/>
              </a:lnSpc>
              <a:spcBef>
                <a:spcPts val="5"/>
              </a:spcBef>
              <a:tabLst>
                <a:tab pos="410654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Domnul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pus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dragostea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Avraa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</a:t>
            </a:r>
            <a:r>
              <a:rPr sz="2800" spc="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încercare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	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vrut să vadă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dacă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îşi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iubeşte  fiul Isaac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mult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decât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0000"/>
              </a:lnSpc>
            </a:pPr>
            <a:r>
              <a:rPr spc="-5" dirty="0"/>
              <a:t>Astfel Rebeca </a:t>
            </a:r>
            <a:r>
              <a:rPr dirty="0"/>
              <a:t>s-a </a:t>
            </a:r>
            <a:r>
              <a:rPr spc="-5" dirty="0"/>
              <a:t>c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s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torit </a:t>
            </a:r>
            <a:r>
              <a:rPr dirty="0"/>
              <a:t>cu </a:t>
            </a:r>
            <a:r>
              <a:rPr spc="-5" dirty="0"/>
              <a:t>Isaac </a:t>
            </a:r>
            <a:r>
              <a:rPr spc="-5" dirty="0">
                <a:latin typeface="Comic Sans MS"/>
                <a:cs typeface="Comic Sans MS"/>
              </a:rPr>
              <a:t>ş</a:t>
            </a:r>
            <a:r>
              <a:rPr spc="-5" dirty="0"/>
              <a:t>i i-a </a:t>
            </a:r>
            <a:r>
              <a:rPr dirty="0"/>
              <a:t>oferit  acestuia </a:t>
            </a:r>
            <a:r>
              <a:rPr spc="-5" dirty="0"/>
              <a:t>mult</a:t>
            </a:r>
            <a:r>
              <a:rPr spc="-5" dirty="0">
                <a:latin typeface="Comic Sans MS"/>
                <a:cs typeface="Comic Sans MS"/>
              </a:rPr>
              <a:t>ă </a:t>
            </a:r>
            <a:r>
              <a:rPr spc="-5" dirty="0"/>
              <a:t>dragoste </a:t>
            </a:r>
            <a:r>
              <a:rPr spc="-5" dirty="0">
                <a:latin typeface="Comic Sans MS"/>
                <a:cs typeface="Comic Sans MS"/>
              </a:rPr>
              <a:t>ş</a:t>
            </a:r>
            <a:r>
              <a:rPr spc="-5" dirty="0"/>
              <a:t>i</a:t>
            </a:r>
            <a:r>
              <a:rPr spc="-20" dirty="0"/>
              <a:t> </a:t>
            </a:r>
            <a:r>
              <a:rPr dirty="0"/>
              <a:t>respect.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0842" y="25892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dirty="0">
                <a:solidFill>
                  <a:srgbClr val="FFFFFF"/>
                </a:solidFill>
              </a:rPr>
              <a:t>r</a:t>
            </a:r>
            <a:r>
              <a:rPr sz="7200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4800" y="152400"/>
            <a:ext cx="4870450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„Ia-ţi fiul,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dă-l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ofrandă”  i-a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ordonat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endParaRPr sz="2800" dirty="0">
              <a:latin typeface="Comic Sans MS"/>
              <a:cs typeface="Comic Sans MS"/>
            </a:endParaRPr>
          </a:p>
          <a:p>
            <a:pPr marL="12700" marR="1930400">
              <a:lnSpc>
                <a:spcPct val="100000"/>
              </a:lnSpc>
              <a:tabLst>
                <a:tab pos="204597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  </a:t>
            </a:r>
            <a:r>
              <a:rPr sz="2800" spc="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Avraam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Un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lucru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greu pentru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Avraam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  îl iubea foarte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mult pe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Isaac.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5702" y="104647"/>
            <a:ext cx="8837295" cy="4163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5767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Comic Sans MS"/>
                <a:cs typeface="Comic Sans MS"/>
              </a:rPr>
              <a:t>Avraam </a:t>
            </a:r>
            <a:r>
              <a:rPr sz="2800" dirty="0">
                <a:latin typeface="Comic Sans MS"/>
                <a:cs typeface="Comic Sans MS"/>
              </a:rPr>
              <a:t>a învăţat </a:t>
            </a:r>
            <a:r>
              <a:rPr sz="2800" spc="-5" dirty="0">
                <a:latin typeface="Comic Sans MS"/>
                <a:cs typeface="Comic Sans MS"/>
              </a:rPr>
              <a:t>să  </a:t>
            </a:r>
            <a:r>
              <a:rPr sz="2800" dirty="0">
                <a:latin typeface="Comic Sans MS"/>
                <a:cs typeface="Comic Sans MS"/>
              </a:rPr>
              <a:t>aibă </a:t>
            </a:r>
            <a:r>
              <a:rPr sz="2800" spc="-5" dirty="0">
                <a:latin typeface="Comic Sans MS"/>
                <a:cs typeface="Comic Sans MS"/>
              </a:rPr>
              <a:t>încredere în </a:t>
            </a:r>
            <a:r>
              <a:rPr sz="2800" dirty="0">
                <a:latin typeface="Comic Sans MS"/>
                <a:cs typeface="Comic Sans MS"/>
              </a:rPr>
              <a:t>Dumnezeu  chiar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atunci când </a:t>
            </a:r>
            <a:r>
              <a:rPr sz="2800" spc="-5" dirty="0">
                <a:latin typeface="Comic Sans MS"/>
                <a:cs typeface="Comic Sans MS"/>
              </a:rPr>
              <a:t>nu  înţelegea </a:t>
            </a:r>
            <a:r>
              <a:rPr sz="2800" dirty="0">
                <a:latin typeface="Comic Sans MS"/>
                <a:cs typeface="Comic Sans MS"/>
              </a:rPr>
              <a:t>ce se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întâmpla.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Dis-de-dimineaţă ajutat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doi</a:t>
            </a:r>
            <a:endParaRPr sz="2800" dirty="0">
              <a:latin typeface="Comic Sans MS"/>
              <a:cs typeface="Comic Sans MS"/>
            </a:endParaRPr>
          </a:p>
          <a:p>
            <a:pPr marR="371475" algn="ct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servitori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</a:t>
            </a:r>
          </a:p>
          <a:p>
            <a:pPr marL="426847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pregătit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să</a:t>
            </a:r>
          </a:p>
          <a:p>
            <a:pPr marL="437451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îl dea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  <a:spcBef>
                <a:spcPts val="2400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drept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ofrandă.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045" y="257047"/>
            <a:ext cx="3401695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pc="-5" dirty="0"/>
              <a:t>Înainte de </a:t>
            </a:r>
            <a:r>
              <a:rPr dirty="0"/>
              <a:t>plecare,  </a:t>
            </a:r>
            <a:r>
              <a:rPr spc="-5" dirty="0"/>
              <a:t>Avraam </a:t>
            </a:r>
            <a:r>
              <a:rPr dirty="0"/>
              <a:t>a preg</a:t>
            </a:r>
            <a:r>
              <a:rPr dirty="0">
                <a:latin typeface="Comic Sans MS"/>
                <a:cs typeface="Comic Sans MS"/>
              </a:rPr>
              <a:t>ă</a:t>
            </a:r>
            <a:r>
              <a:rPr dirty="0"/>
              <a:t>tit  </a:t>
            </a:r>
            <a:r>
              <a:rPr spc="-5" dirty="0"/>
              <a:t>lemne </a:t>
            </a:r>
            <a:r>
              <a:rPr dirty="0"/>
              <a:t>pentru </a:t>
            </a:r>
            <a:r>
              <a:rPr spc="-5" dirty="0"/>
              <a:t>focul  în </a:t>
            </a:r>
            <a:r>
              <a:rPr dirty="0"/>
              <a:t>care avea </a:t>
            </a:r>
            <a:r>
              <a:rPr spc="-5" dirty="0"/>
              <a:t>s</a:t>
            </a:r>
            <a:r>
              <a:rPr spc="-5" dirty="0">
                <a:latin typeface="Comic Sans MS"/>
                <a:cs typeface="Comic Sans MS"/>
              </a:rPr>
              <a:t>ă</a:t>
            </a:r>
            <a:r>
              <a:rPr spc="-5" dirty="0"/>
              <a:t>-l  </a:t>
            </a:r>
            <a:r>
              <a:rPr dirty="0"/>
              <a:t>jertfeasc</a:t>
            </a:r>
            <a:r>
              <a:rPr dirty="0">
                <a:latin typeface="Comic Sans MS"/>
                <a:cs typeface="Comic Sans MS"/>
              </a:rPr>
              <a:t>ă </a:t>
            </a:r>
            <a:r>
              <a:rPr dirty="0"/>
              <a:t>pe</a:t>
            </a:r>
            <a:r>
              <a:rPr spc="-80" dirty="0"/>
              <a:t> </a:t>
            </a:r>
            <a:r>
              <a:rPr spc="-5" dirty="0"/>
              <a:t>Isaac.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36265" y="180847"/>
            <a:ext cx="5876925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4235" marR="5080" indent="1355725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Trei zile mai târziu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 ajuns </a:t>
            </a:r>
            <a:r>
              <a:rPr sz="2800" spc="-5" dirty="0">
                <a:latin typeface="Comic Sans MS"/>
                <a:cs typeface="Comic Sans MS"/>
              </a:rPr>
              <a:t>la muntele unde Avraam  </a:t>
            </a:r>
            <a:r>
              <a:rPr sz="2800" dirty="0">
                <a:latin typeface="Comic Sans MS"/>
                <a:cs typeface="Comic Sans MS"/>
              </a:rPr>
              <a:t>avea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îşi </a:t>
            </a:r>
            <a:r>
              <a:rPr sz="2800" dirty="0">
                <a:latin typeface="Comic Sans MS"/>
                <a:cs typeface="Comic Sans MS"/>
              </a:rPr>
              <a:t>jertfească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fiul.</a:t>
            </a:r>
            <a:endParaRPr sz="2800" dirty="0">
              <a:latin typeface="Comic Sans MS"/>
              <a:cs typeface="Comic Sans MS"/>
            </a:endParaRPr>
          </a:p>
          <a:p>
            <a:pPr marL="12700" marR="12573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„Rămâneţi </a:t>
            </a:r>
            <a:r>
              <a:rPr sz="2800" dirty="0">
                <a:latin typeface="Comic Sans MS"/>
                <a:cs typeface="Comic Sans MS"/>
              </a:rPr>
              <a:t>aici” le-a ordonat  </a:t>
            </a:r>
            <a:r>
              <a:rPr sz="2800" spc="-5" dirty="0">
                <a:latin typeface="Comic Sans MS"/>
                <a:cs typeface="Comic Sans MS"/>
              </a:rPr>
              <a:t>Avraam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servitorilor.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823311" y="180847"/>
            <a:ext cx="6089650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77695" marR="5080" indent="55816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„Eu </a:t>
            </a:r>
            <a:r>
              <a:rPr sz="2800" spc="-5" dirty="0">
                <a:latin typeface="Comic Sans MS"/>
                <a:cs typeface="Comic Sans MS"/>
              </a:rPr>
              <a:t>împreună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  ne vom duce vom lăuda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</a:p>
          <a:p>
            <a:pPr marL="438784" marR="300990" indent="63817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Domnul şi ne vom întoarce”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grăit Avraam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servitorilor.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Isaac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cărat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lemnele,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39141" y="4267834"/>
            <a:ext cx="247396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" marR="5080" indent="-2286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Avraam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ţinut  torţa </a:t>
            </a:r>
            <a:r>
              <a:rPr sz="2800" spc="-5" dirty="0">
                <a:latin typeface="Comic Sans MS"/>
                <a:cs typeface="Comic Sans MS"/>
              </a:rPr>
              <a:t>de foc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endParaRPr sz="2800" dirty="0">
              <a:latin typeface="Comic Sans MS"/>
              <a:cs typeface="Comic Sans MS"/>
            </a:endParaRPr>
          </a:p>
          <a:p>
            <a:pPr marL="10922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cuţit.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49140" y="170941"/>
            <a:ext cx="4551680" cy="1724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0035" marR="5080" indent="16002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„Unde este mielul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  jertfă?” a </a:t>
            </a:r>
            <a:r>
              <a:rPr sz="2800" spc="-5" dirty="0">
                <a:latin typeface="Comic Sans MS"/>
                <a:cs typeface="Comic Sans MS"/>
              </a:rPr>
              <a:t>întrebat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Isaac.</a:t>
            </a:r>
            <a:endParaRPr sz="2800" dirty="0">
              <a:latin typeface="Comic Sans MS"/>
              <a:cs typeface="Comic Sans MS"/>
            </a:endParaRPr>
          </a:p>
          <a:p>
            <a:pPr marL="593725" marR="8890" indent="-58166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„Domnul </a:t>
            </a:r>
            <a:r>
              <a:rPr sz="2800" spc="-5" dirty="0">
                <a:latin typeface="Comic Sans MS"/>
                <a:cs typeface="Comic Sans MS"/>
              </a:rPr>
              <a:t>va </a:t>
            </a:r>
            <a:r>
              <a:rPr sz="2800" dirty="0">
                <a:latin typeface="Comic Sans MS"/>
                <a:cs typeface="Comic Sans MS"/>
              </a:rPr>
              <a:t>alege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dirty="0">
                <a:latin typeface="Comic Sans MS"/>
                <a:cs typeface="Comic Sans MS"/>
              </a:rPr>
              <a:t>miel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 la </a:t>
            </a:r>
            <a:r>
              <a:rPr sz="2800" dirty="0">
                <a:latin typeface="Comic Sans MS"/>
                <a:cs typeface="Comic Sans MS"/>
              </a:rPr>
              <a:t>El” a </a:t>
            </a:r>
            <a:r>
              <a:rPr sz="2800" spc="-5" dirty="0">
                <a:latin typeface="Comic Sans MS"/>
                <a:cs typeface="Comic Sans MS"/>
              </a:rPr>
              <a:t>răspuns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Avraam.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1523"/>
            <a:ext cx="9143619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04041" y="164846"/>
            <a:ext cx="4177665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44170" algn="r">
              <a:lnSpc>
                <a:spcPct val="100000"/>
              </a:lnSpc>
              <a:tabLst>
                <a:tab pos="3250565" algn="l"/>
              </a:tabLst>
            </a:pPr>
            <a:r>
              <a:rPr sz="2800" dirty="0">
                <a:latin typeface="Comic Sans MS"/>
                <a:cs typeface="Comic Sans MS"/>
              </a:rPr>
              <a:t>Cei </a:t>
            </a:r>
            <a:r>
              <a:rPr sz="2800" spc="-5" dirty="0">
                <a:latin typeface="Comic Sans MS"/>
                <a:cs typeface="Comic Sans MS"/>
              </a:rPr>
              <a:t>doi au ajuns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locul  </a:t>
            </a:r>
            <a:r>
              <a:rPr sz="2800" dirty="0">
                <a:latin typeface="Comic Sans MS"/>
                <a:cs typeface="Comic Sans MS"/>
              </a:rPr>
              <a:t>ales </a:t>
            </a: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dirty="0">
                <a:latin typeface="Comic Sans MS"/>
                <a:cs typeface="Comic Sans MS"/>
              </a:rPr>
              <a:t>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	</a:t>
            </a:r>
            <a:r>
              <a:rPr sz="2800" spc="-5" dirty="0">
                <a:latin typeface="Comic Sans MS"/>
                <a:cs typeface="Comic Sans MS"/>
              </a:rPr>
              <a:t>Acolo  Avraam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construit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un  altar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aranjat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lemnele 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ardă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jertfa  către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434</Words>
  <Application>Microsoft Office PowerPoint</Application>
  <PresentationFormat>Expunere pe ecran (4:3)</PresentationFormat>
  <Paragraphs>47</Paragraphs>
  <Slides>21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21</vt:i4>
      </vt:variant>
    </vt:vector>
  </HeadingPairs>
  <TitlesOfParts>
    <vt:vector size="24" baseType="lpstr">
      <vt:lpstr>Calibri</vt:lpstr>
      <vt:lpstr>Comic Sans MS</vt:lpstr>
      <vt:lpstr>Office Theme</vt:lpstr>
      <vt:lpstr>Prezentare PowerPoint</vt:lpstr>
      <vt:lpstr>Prezentare PowerPoint</vt:lpstr>
      <vt:lpstr>Prezentare PowerPoint</vt:lpstr>
      <vt:lpstr>Prezentare PowerPoint</vt:lpstr>
      <vt:lpstr>Înainte de plecare,  Avraam a pregătit  lemne pentru focul  în care avea să-l  jertfească pe Isaac.</vt:lpstr>
      <vt:lpstr>Prezentare PowerPoint</vt:lpstr>
      <vt:lpstr>Prezentare PowerPoint</vt:lpstr>
      <vt:lpstr>Prezentare PowerPoint</vt:lpstr>
      <vt:lpstr>Prezentare PowerPoint</vt:lpstr>
      <vt:lpstr>Avraam construise multe  altare   înainte de acesta. Acesta cu siguranţă a fost cel mai  greu de construit.</vt:lpstr>
      <vt:lpstr>Avraam l-a legat pe Isaac şi l-a  aşezat  pe  altar.Avea oare Avraam să îl asculte pe Dumnezeu,  să îşi sacrifice unicul fiu?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Servitorul a plecat  să  caute o soţie  pentru  Isaac pe  tărâmul unde au   locuit odată.</vt:lpstr>
      <vt:lpstr>Prezentare PowerPoint</vt:lpstr>
      <vt:lpstr>Astfel Rebeca s-a căsătorit cu Isaac şi i-a oferit  acestuia multă dragoste şi respect.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Tests Abrahams Love Romanian</dc:title>
  <cp:lastModifiedBy>iacob andrei</cp:lastModifiedBy>
  <cp:revision>3</cp:revision>
  <dcterms:created xsi:type="dcterms:W3CDTF">2016-01-17T13:23:22Z</dcterms:created>
  <dcterms:modified xsi:type="dcterms:W3CDTF">2017-11-07T16:16:21Z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