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</p:sldIdLst>
  <p:sldSz cx="9144000" cy="6858000" type="screen4x3"/>
  <p:notesSz cx="9144000" cy="6858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642870" y="182879"/>
            <a:ext cx="3858259" cy="1102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0" y="0"/>
            <a:ext cx="914361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5FF65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5FF65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0" y="0"/>
            <a:ext cx="914361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5FF65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86965" y="333247"/>
            <a:ext cx="4370069" cy="443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65FF65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90800" y="914400"/>
            <a:ext cx="5486400" cy="13542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4400" spc="-5" dirty="0">
                <a:solidFill>
                  <a:srgbClr val="FFFF00"/>
                </a:solidFill>
                <a:latin typeface="Comic Sans MS"/>
                <a:cs typeface="Comic Sans MS"/>
              </a:rPr>
              <a:t>Fiul</a:t>
            </a:r>
            <a:r>
              <a:rPr sz="4400" spc="-6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4400" spc="-5" dirty="0">
                <a:solidFill>
                  <a:srgbClr val="FFFF00"/>
                </a:solidFill>
                <a:latin typeface="Comic Sans MS"/>
                <a:cs typeface="Comic Sans MS"/>
              </a:rPr>
              <a:t>Favorit  Devine  </a:t>
            </a:r>
            <a:r>
              <a:rPr sz="4400" spc="-15" dirty="0">
                <a:solidFill>
                  <a:srgbClr val="FFFF00"/>
                </a:solidFill>
                <a:latin typeface="Comic Sans MS"/>
                <a:cs typeface="Comic Sans MS"/>
              </a:rPr>
              <a:t>Sclav</a:t>
            </a:r>
            <a:endParaRPr sz="44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902" y="180847"/>
            <a:ext cx="6060440" cy="1724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Cu </a:t>
            </a:r>
            <a:r>
              <a:rPr sz="2800" spc="-5" dirty="0">
                <a:latin typeface="Comic Sans MS"/>
                <a:cs typeface="Comic Sans MS"/>
              </a:rPr>
              <a:t>ochii în lacrimi şi </a:t>
            </a:r>
            <a:r>
              <a:rPr sz="2800" dirty="0">
                <a:latin typeface="Comic Sans MS"/>
                <a:cs typeface="Comic Sans MS"/>
              </a:rPr>
              <a:t>înfricoşat, </a:t>
            </a:r>
            <a:r>
              <a:rPr sz="2800" spc="-5" dirty="0" err="1">
                <a:latin typeface="Comic Sans MS"/>
                <a:cs typeface="Comic Sans MS"/>
              </a:rPr>
              <a:t>Iosi</a:t>
            </a:r>
            <a:r>
              <a:rPr lang="ro-RO" sz="2800" spc="-5" dirty="0">
                <a:latin typeface="Comic Sans MS"/>
                <a:cs typeface="Comic Sans MS"/>
              </a:rPr>
              <a:t>f</a:t>
            </a:r>
            <a:r>
              <a:rPr sz="2800" spc="-5" dirty="0">
                <a:latin typeface="Comic Sans MS"/>
                <a:cs typeface="Comic Sans MS"/>
              </a:rPr>
              <a:t>  </a:t>
            </a:r>
            <a:r>
              <a:rPr sz="2800" dirty="0">
                <a:latin typeface="Comic Sans MS"/>
                <a:cs typeface="Comic Sans MS"/>
              </a:rPr>
              <a:t>a privit </a:t>
            </a:r>
            <a:r>
              <a:rPr sz="2800" spc="-5" dirty="0">
                <a:latin typeface="Comic Sans MS"/>
                <a:cs typeface="Comic Sans MS"/>
              </a:rPr>
              <a:t>neputincios </a:t>
            </a:r>
            <a:r>
              <a:rPr sz="2800" dirty="0">
                <a:latin typeface="Comic Sans MS"/>
                <a:cs typeface="Comic Sans MS"/>
              </a:rPr>
              <a:t>cum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cămilele</a:t>
            </a:r>
            <a:endParaRPr sz="2800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omic Sans MS"/>
                <a:cs typeface="Comic Sans MS"/>
              </a:rPr>
              <a:t>l-au </a:t>
            </a:r>
            <a:r>
              <a:rPr sz="2800" spc="-5" dirty="0">
                <a:latin typeface="Comic Sans MS"/>
                <a:cs typeface="Comic Sans MS"/>
              </a:rPr>
              <a:t>dus departe de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familia</a:t>
            </a:r>
            <a:endParaRPr sz="2800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şi de tărâmul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natal.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488990" y="180847"/>
            <a:ext cx="3369310" cy="60324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45415" indent="635">
              <a:lnSpc>
                <a:spcPct val="100000"/>
              </a:lnSpc>
              <a:tabLst>
                <a:tab pos="2613660" algn="l"/>
                <a:tab pos="2694940" algn="l"/>
              </a:tabLst>
            </a:pPr>
            <a:r>
              <a:rPr sz="2800" dirty="0">
                <a:latin typeface="Comic Sans MS"/>
                <a:cs typeface="Comic Sans MS"/>
              </a:rPr>
              <a:t>„Este aceasta  haina</a:t>
            </a:r>
            <a:r>
              <a:rPr sz="2800" spc="52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lui</a:t>
            </a:r>
            <a:r>
              <a:rPr sz="2800" spc="53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Iosif?		</a:t>
            </a:r>
            <a:r>
              <a:rPr sz="2800" dirty="0">
                <a:latin typeface="Comic Sans MS"/>
                <a:cs typeface="Comic Sans MS"/>
              </a:rPr>
              <a:t>E  </a:t>
            </a:r>
            <a:r>
              <a:rPr sz="2800" spc="-5" dirty="0">
                <a:latin typeface="Comic Sans MS"/>
                <a:cs typeface="Comic Sans MS"/>
              </a:rPr>
              <a:t>plină </a:t>
            </a:r>
            <a:r>
              <a:rPr sz="2800" spc="2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 </a:t>
            </a:r>
            <a:r>
              <a:rPr sz="2800" spc="35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sânge</a:t>
            </a:r>
            <a:r>
              <a:rPr sz="2800" dirty="0">
                <a:latin typeface="Comic Sans MS"/>
                <a:cs typeface="Comic Sans MS"/>
              </a:rPr>
              <a:t>.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Am  </a:t>
            </a:r>
            <a:r>
              <a:rPr sz="2800" dirty="0">
                <a:latin typeface="Comic Sans MS"/>
                <a:cs typeface="Comic Sans MS"/>
              </a:rPr>
              <a:t>găsit-o </a:t>
            </a:r>
            <a:r>
              <a:rPr sz="2800" spc="-5" dirty="0">
                <a:latin typeface="Comic Sans MS"/>
                <a:cs typeface="Comic Sans MS"/>
              </a:rPr>
              <a:t>în deşert.”  </a:t>
            </a:r>
            <a:r>
              <a:rPr sz="2800" dirty="0">
                <a:latin typeface="Comic Sans MS"/>
                <a:cs typeface="Comic Sans MS"/>
              </a:rPr>
              <a:t>Cei </a:t>
            </a:r>
            <a:r>
              <a:rPr sz="2800" spc="-5" dirty="0">
                <a:latin typeface="Comic Sans MS"/>
                <a:cs typeface="Comic Sans MS"/>
              </a:rPr>
              <a:t>doi </a:t>
            </a:r>
            <a:r>
              <a:rPr sz="2800" dirty="0" err="1">
                <a:latin typeface="Comic Sans MS"/>
                <a:cs typeface="Comic Sans MS"/>
              </a:rPr>
              <a:t>fraţi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l-au</a:t>
            </a:r>
            <a:r>
              <a:rPr lang="ro-RO" sz="2800" spc="-5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făcut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pe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Iaco</a:t>
            </a:r>
            <a:r>
              <a:rPr lang="ro-RO" sz="2800" spc="-5" dirty="0">
                <a:latin typeface="Comic Sans MS"/>
                <a:cs typeface="Comic Sans MS"/>
              </a:rPr>
              <a:t>b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să  </a:t>
            </a:r>
            <a:r>
              <a:rPr sz="2800" dirty="0">
                <a:latin typeface="Comic Sans MS"/>
                <a:cs typeface="Comic Sans MS"/>
              </a:rPr>
              <a:t>creadă </a:t>
            </a:r>
            <a:r>
              <a:rPr sz="2800" spc="-5" dirty="0">
                <a:latin typeface="Comic Sans MS"/>
                <a:cs typeface="Comic Sans MS"/>
              </a:rPr>
              <a:t>că un</a:t>
            </a:r>
            <a:r>
              <a:rPr sz="2800" spc="-7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animal  sălbatic </a:t>
            </a:r>
            <a:r>
              <a:rPr sz="2800" spc="-5" dirty="0">
                <a:latin typeface="Comic Sans MS"/>
                <a:cs typeface="Comic Sans MS"/>
              </a:rPr>
              <a:t>i-a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ucis</a:t>
            </a:r>
          </a:p>
          <a:p>
            <a:pPr marL="12700" marR="5080">
              <a:lnSpc>
                <a:spcPct val="100000"/>
              </a:lnSpc>
              <a:tabLst>
                <a:tab pos="1812289" algn="l"/>
                <a:tab pos="2437130" algn="l"/>
              </a:tabLst>
            </a:pPr>
            <a:r>
              <a:rPr sz="2800" spc="-5" dirty="0">
                <a:latin typeface="Comic Sans MS"/>
                <a:cs typeface="Comic Sans MS"/>
              </a:rPr>
              <a:t>fiu</a:t>
            </a:r>
            <a:r>
              <a:rPr sz="2800" dirty="0">
                <a:latin typeface="Comic Sans MS"/>
                <a:cs typeface="Comic Sans MS"/>
              </a:rPr>
              <a:t>l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preferat</a:t>
            </a:r>
            <a:r>
              <a:rPr sz="2800" dirty="0">
                <a:latin typeface="Comic Sans MS"/>
                <a:cs typeface="Comic Sans MS"/>
              </a:rPr>
              <a:t>.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Iaco</a:t>
            </a:r>
            <a:r>
              <a:rPr lang="ro-RO" sz="2800" spc="-5" dirty="0">
                <a:latin typeface="Comic Sans MS"/>
                <a:cs typeface="Comic Sans MS"/>
              </a:rPr>
              <a:t>b</a:t>
            </a:r>
            <a:r>
              <a:rPr sz="2800" spc="-5" dirty="0">
                <a:latin typeface="Comic Sans MS"/>
                <a:cs typeface="Comic Sans MS"/>
              </a:rPr>
              <a:t>  şi-a sfâşiat </a:t>
            </a:r>
            <a:r>
              <a:rPr sz="2800" dirty="0">
                <a:latin typeface="Comic Sans MS"/>
                <a:cs typeface="Comic Sans MS"/>
              </a:rPr>
              <a:t>hainele  </a:t>
            </a: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1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plâns.	Nimeni  </a:t>
            </a:r>
            <a:r>
              <a:rPr sz="2800" spc="-5" dirty="0">
                <a:latin typeface="Comic Sans MS"/>
                <a:cs typeface="Comic Sans MS"/>
              </a:rPr>
              <a:t>nu </a:t>
            </a:r>
            <a:r>
              <a:rPr sz="2800" dirty="0">
                <a:latin typeface="Comic Sans MS"/>
                <a:cs typeface="Comic Sans MS"/>
              </a:rPr>
              <a:t>a putut </a:t>
            </a:r>
            <a:r>
              <a:rPr sz="2800" spc="-5" dirty="0">
                <a:latin typeface="Comic Sans MS"/>
                <a:cs typeface="Comic Sans MS"/>
              </a:rPr>
              <a:t>să</a:t>
            </a:r>
            <a:r>
              <a:rPr sz="2800" spc="-8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îi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omic Sans MS"/>
                <a:cs typeface="Comic Sans MS"/>
              </a:rPr>
              <a:t>aline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suferinţa.</a:t>
            </a: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46302" y="180847"/>
            <a:ext cx="7339965" cy="869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1946275" algn="l"/>
                <a:tab pos="5210175" algn="l"/>
              </a:tabLst>
            </a:pPr>
            <a:r>
              <a:rPr sz="2800" spc="-5" dirty="0">
                <a:latin typeface="Comic Sans MS"/>
                <a:cs typeface="Comic Sans MS"/>
              </a:rPr>
              <a:t>În </a:t>
            </a:r>
            <a:r>
              <a:rPr sz="2800" dirty="0">
                <a:latin typeface="Comic Sans MS"/>
                <a:cs typeface="Comic Sans MS"/>
              </a:rPr>
              <a:t>Egipt, </a:t>
            </a:r>
            <a:r>
              <a:rPr sz="2800" spc="-5" dirty="0">
                <a:latin typeface="Comic Sans MS"/>
                <a:cs typeface="Comic Sans MS"/>
              </a:rPr>
              <a:t>Iosif </a:t>
            </a:r>
            <a:r>
              <a:rPr sz="2800" dirty="0">
                <a:latin typeface="Comic Sans MS"/>
                <a:cs typeface="Comic Sans MS"/>
              </a:rPr>
              <a:t>se simţea probabil singur </a:t>
            </a:r>
            <a:r>
              <a:rPr sz="2800" spc="-5" dirty="0">
                <a:latin typeface="Comic Sans MS"/>
                <a:cs typeface="Comic Sans MS"/>
              </a:rPr>
              <a:t>şi  </a:t>
            </a:r>
            <a:r>
              <a:rPr sz="2800" dirty="0">
                <a:latin typeface="Comic Sans MS"/>
                <a:cs typeface="Comic Sans MS"/>
              </a:rPr>
              <a:t>înfricoşat.	</a:t>
            </a:r>
            <a:r>
              <a:rPr sz="2800" spc="-5" dirty="0">
                <a:latin typeface="Comic Sans MS"/>
                <a:cs typeface="Comic Sans MS"/>
              </a:rPr>
              <a:t>Îi  </a:t>
            </a:r>
            <a:r>
              <a:rPr sz="2800" dirty="0">
                <a:latin typeface="Comic Sans MS"/>
                <a:cs typeface="Comic Sans MS"/>
              </a:rPr>
              <a:t>era  </a:t>
            </a:r>
            <a:r>
              <a:rPr sz="2800" spc="-5" dirty="0">
                <a:latin typeface="Comic Sans MS"/>
                <a:cs typeface="Comic Sans MS"/>
              </a:rPr>
              <a:t>dor</a:t>
            </a:r>
            <a:r>
              <a:rPr sz="2800" spc="-36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</a:t>
            </a:r>
            <a:r>
              <a:rPr sz="2800" spc="434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casă.	Dar </a:t>
            </a:r>
            <a:r>
              <a:rPr sz="2800" spc="-5" dirty="0">
                <a:latin typeface="Comic Sans MS"/>
                <a:cs typeface="Comic Sans MS"/>
              </a:rPr>
              <a:t>nu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putea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70682" y="1050797"/>
            <a:ext cx="1500505" cy="443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să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scape.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359560" y="1050797"/>
            <a:ext cx="5461066" cy="25853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Era scalv </a:t>
            </a:r>
            <a:r>
              <a:rPr sz="2800" spc="-5" dirty="0">
                <a:latin typeface="Comic Sans MS"/>
                <a:cs typeface="Comic Sans MS"/>
              </a:rPr>
              <a:t>în </a:t>
            </a:r>
            <a:r>
              <a:rPr sz="2800" dirty="0">
                <a:latin typeface="Comic Sans MS"/>
                <a:cs typeface="Comic Sans MS"/>
              </a:rPr>
              <a:t>casa </a:t>
            </a:r>
            <a:r>
              <a:rPr sz="2800" dirty="0" err="1">
                <a:latin typeface="Comic Sans MS"/>
                <a:cs typeface="Comic Sans MS"/>
              </a:rPr>
              <a:t>lui</a:t>
            </a:r>
            <a:r>
              <a:rPr sz="2800" dirty="0">
                <a:latin typeface="Comic Sans MS"/>
                <a:cs typeface="Comic Sans MS"/>
              </a:rPr>
              <a:t> P</a:t>
            </a:r>
            <a:r>
              <a:rPr lang="ro-RO" sz="2800" dirty="0">
                <a:latin typeface="Comic Sans MS"/>
                <a:cs typeface="Comic Sans MS"/>
              </a:rPr>
              <a:t>u</a:t>
            </a:r>
            <a:r>
              <a:rPr sz="2800" dirty="0" err="1">
                <a:latin typeface="Comic Sans MS"/>
                <a:cs typeface="Comic Sans MS"/>
              </a:rPr>
              <a:t>tifar</a:t>
            </a:r>
            <a:r>
              <a:rPr sz="2800" dirty="0">
                <a:latin typeface="Comic Sans MS"/>
                <a:cs typeface="Comic Sans MS"/>
              </a:rPr>
              <a:t>,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lang="ro-RO" sz="2800" dirty="0">
                <a:latin typeface="Comic Sans MS"/>
                <a:cs typeface="Comic Sans MS"/>
              </a:rPr>
              <a:t>un </a:t>
            </a:r>
            <a:r>
              <a:rPr lang="ro-RO" sz="2800" spc="-5" dirty="0">
                <a:latin typeface="Comic Sans MS"/>
                <a:cs typeface="Comic Sans MS"/>
              </a:rPr>
              <a:t>important</a:t>
            </a:r>
            <a:r>
              <a:rPr lang="ro-RO" sz="2800" spc="-25" dirty="0">
                <a:latin typeface="Comic Sans MS"/>
                <a:cs typeface="Comic Sans MS"/>
              </a:rPr>
              <a:t> </a:t>
            </a:r>
            <a:r>
              <a:rPr lang="ro-RO" sz="2800" dirty="0">
                <a:latin typeface="Comic Sans MS"/>
                <a:cs typeface="Comic Sans MS"/>
              </a:rPr>
              <a:t>om</a:t>
            </a:r>
            <a:r>
              <a:rPr lang="ro-RO" sz="2800" spc="-35" dirty="0">
                <a:latin typeface="Comic Sans MS"/>
                <a:cs typeface="Comic Sans MS"/>
              </a:rPr>
              <a:t> </a:t>
            </a:r>
            <a:r>
              <a:rPr lang="ro-RO" sz="2800" dirty="0">
                <a:latin typeface="Comic Sans MS"/>
                <a:cs typeface="Comic Sans MS"/>
              </a:rPr>
              <a:t>egiptean.  </a:t>
            </a:r>
          </a:p>
          <a:p>
            <a:pPr marL="12700" algn="r">
              <a:lnSpc>
                <a:spcPct val="100000"/>
              </a:lnSpc>
            </a:pPr>
            <a:r>
              <a:rPr lang="ro-RO" sz="2800" spc="-5" dirty="0">
                <a:latin typeface="Comic Sans MS"/>
                <a:cs typeface="Comic Sans MS"/>
              </a:rPr>
              <a:t>Însă </a:t>
            </a:r>
            <a:r>
              <a:rPr lang="ro-RO" sz="2800" dirty="0" err="1">
                <a:latin typeface="Comic Sans MS"/>
                <a:cs typeface="Comic Sans MS"/>
              </a:rPr>
              <a:t>Putifar</a:t>
            </a:r>
            <a:r>
              <a:rPr lang="ro-RO" sz="2800" dirty="0">
                <a:latin typeface="Comic Sans MS"/>
                <a:cs typeface="Comic Sans MS"/>
              </a:rPr>
              <a:t> a</a:t>
            </a:r>
            <a:r>
              <a:rPr lang="ro-RO" sz="2800" spc="-45" dirty="0">
                <a:latin typeface="Comic Sans MS"/>
                <a:cs typeface="Comic Sans MS"/>
              </a:rPr>
              <a:t> </a:t>
            </a:r>
            <a:r>
              <a:rPr lang="ro-RO" sz="2800" spc="-5" dirty="0">
                <a:latin typeface="Comic Sans MS"/>
                <a:cs typeface="Comic Sans MS"/>
              </a:rPr>
              <a:t>văzut</a:t>
            </a:r>
            <a:r>
              <a:rPr lang="ro-RO" sz="2800" spc="-15" dirty="0">
                <a:latin typeface="Comic Sans MS"/>
                <a:cs typeface="Comic Sans MS"/>
              </a:rPr>
              <a:t> </a:t>
            </a:r>
            <a:r>
              <a:rPr lang="ro-RO" sz="2800" dirty="0">
                <a:latin typeface="Comic Sans MS"/>
                <a:cs typeface="Comic Sans MS"/>
              </a:rPr>
              <a:t>că  </a:t>
            </a:r>
          </a:p>
          <a:p>
            <a:pPr marL="12700" algn="r">
              <a:lnSpc>
                <a:spcPct val="100000"/>
              </a:lnSpc>
            </a:pPr>
            <a:r>
              <a:rPr lang="ro-RO" sz="2800" spc="-5" dirty="0">
                <a:latin typeface="Comic Sans MS"/>
                <a:cs typeface="Comic Sans MS"/>
              </a:rPr>
              <a:t>Iosif </a:t>
            </a:r>
            <a:r>
              <a:rPr lang="ro-RO" sz="2800" dirty="0">
                <a:latin typeface="Comic Sans MS"/>
                <a:cs typeface="Comic Sans MS"/>
              </a:rPr>
              <a:t>era </a:t>
            </a:r>
            <a:r>
              <a:rPr lang="ro-RO" sz="2800" spc="-5" dirty="0">
                <a:latin typeface="Comic Sans MS"/>
                <a:cs typeface="Comic Sans MS"/>
              </a:rPr>
              <a:t>un</a:t>
            </a:r>
            <a:r>
              <a:rPr lang="ro-RO" sz="2800" spc="-70" dirty="0">
                <a:latin typeface="Comic Sans MS"/>
                <a:cs typeface="Comic Sans MS"/>
              </a:rPr>
              <a:t> </a:t>
            </a:r>
            <a:r>
              <a:rPr lang="ro-RO" sz="2800" spc="-5" dirty="0">
                <a:latin typeface="Comic Sans MS"/>
                <a:cs typeface="Comic Sans MS"/>
              </a:rPr>
              <a:t>muncitor </a:t>
            </a:r>
            <a:r>
              <a:rPr sz="2800" spc="-5" dirty="0" err="1">
                <a:latin typeface="Comic Sans MS"/>
                <a:cs typeface="Comic Sans MS"/>
              </a:rPr>
              <a:t>conştiincios</a:t>
            </a:r>
            <a:r>
              <a:rPr sz="2800" spc="-75" dirty="0">
                <a:latin typeface="Comic Sans MS"/>
                <a:cs typeface="Comic Sans MS"/>
              </a:rPr>
              <a:t> </a:t>
            </a:r>
            <a:endParaRPr lang="ro-RO" sz="2800" spc="-75" dirty="0">
              <a:latin typeface="Comic Sans MS"/>
              <a:cs typeface="Comic Sans MS"/>
            </a:endParaRPr>
          </a:p>
          <a:p>
            <a:pPr marL="12700" algn="r">
              <a:lnSpc>
                <a:spcPct val="100000"/>
              </a:lnSpc>
            </a:pPr>
            <a:r>
              <a:rPr sz="2800" spc="-5" dirty="0" err="1">
                <a:latin typeface="Comic Sans MS"/>
                <a:cs typeface="Comic Sans MS"/>
              </a:rPr>
              <a:t>şi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 de</a:t>
            </a:r>
            <a:r>
              <a:rPr sz="2800" spc="-8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încredere.</a:t>
            </a:r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546" y="180847"/>
            <a:ext cx="4529455" cy="3004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5400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„Tot ce </a:t>
            </a:r>
            <a:r>
              <a:rPr sz="2800" spc="-5" dirty="0">
                <a:latin typeface="Comic Sans MS"/>
                <a:cs typeface="Comic Sans MS"/>
              </a:rPr>
              <a:t>faci, îţi reuşeşte”  i-a </a:t>
            </a:r>
            <a:r>
              <a:rPr sz="2800" dirty="0" err="1">
                <a:latin typeface="Comic Sans MS"/>
                <a:cs typeface="Comic Sans MS"/>
              </a:rPr>
              <a:t>spus</a:t>
            </a:r>
            <a:r>
              <a:rPr sz="2800" dirty="0">
                <a:latin typeface="Comic Sans MS"/>
                <a:cs typeface="Comic Sans MS"/>
              </a:rPr>
              <a:t> P</a:t>
            </a:r>
            <a:r>
              <a:rPr lang="ro-RO" sz="2800" dirty="0">
                <a:latin typeface="Comic Sans MS"/>
                <a:cs typeface="Comic Sans MS"/>
              </a:rPr>
              <a:t>u</a:t>
            </a:r>
            <a:r>
              <a:rPr sz="2800" dirty="0" err="1">
                <a:latin typeface="Comic Sans MS"/>
                <a:cs typeface="Comic Sans MS"/>
              </a:rPr>
              <a:t>tifar</a:t>
            </a:r>
            <a:r>
              <a:rPr sz="2800" dirty="0">
                <a:latin typeface="Comic Sans MS"/>
                <a:cs typeface="Comic Sans MS"/>
              </a:rPr>
              <a:t> lui</a:t>
            </a:r>
            <a:r>
              <a:rPr sz="2800" spc="-8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Iosif.</a:t>
            </a:r>
            <a:endParaRPr sz="2800" dirty="0">
              <a:latin typeface="Comic Sans MS"/>
              <a:cs typeface="Comic Sans MS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omic Sans MS"/>
                <a:cs typeface="Comic Sans MS"/>
              </a:rPr>
              <a:t>„Dumnezeu e </a:t>
            </a:r>
            <a:r>
              <a:rPr sz="2800" spc="-5" dirty="0">
                <a:latin typeface="Comic Sans MS"/>
                <a:cs typeface="Comic Sans MS"/>
              </a:rPr>
              <a:t>în </a:t>
            </a:r>
            <a:r>
              <a:rPr sz="2800" dirty="0">
                <a:latin typeface="Comic Sans MS"/>
                <a:cs typeface="Comic Sans MS"/>
              </a:rPr>
              <a:t>preajma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ta.  </a:t>
            </a:r>
            <a:r>
              <a:rPr sz="2800" dirty="0">
                <a:latin typeface="Comic Sans MS"/>
                <a:cs typeface="Comic Sans MS"/>
              </a:rPr>
              <a:t>Aş </a:t>
            </a:r>
            <a:r>
              <a:rPr sz="2800" spc="-5" dirty="0">
                <a:latin typeface="Comic Sans MS"/>
                <a:cs typeface="Comic Sans MS"/>
              </a:rPr>
              <a:t>vrea </a:t>
            </a:r>
            <a:r>
              <a:rPr sz="2800" dirty="0">
                <a:latin typeface="Comic Sans MS"/>
                <a:cs typeface="Comic Sans MS"/>
              </a:rPr>
              <a:t>ca </a:t>
            </a:r>
            <a:r>
              <a:rPr sz="2800" spc="-5" dirty="0">
                <a:latin typeface="Comic Sans MS"/>
                <a:cs typeface="Comic Sans MS"/>
              </a:rPr>
              <a:t>tu </a:t>
            </a:r>
            <a:r>
              <a:rPr sz="2800" spc="-10" dirty="0">
                <a:latin typeface="Comic Sans MS"/>
                <a:cs typeface="Comic Sans MS"/>
              </a:rPr>
              <a:t>să </a:t>
            </a:r>
            <a:r>
              <a:rPr sz="2800" spc="-5" dirty="0">
                <a:latin typeface="Comic Sans MS"/>
                <a:cs typeface="Comic Sans MS"/>
              </a:rPr>
              <a:t>fi </a:t>
            </a:r>
            <a:r>
              <a:rPr sz="2800" dirty="0">
                <a:latin typeface="Comic Sans MS"/>
                <a:cs typeface="Comic Sans MS"/>
              </a:rPr>
              <a:t>şeful  servitorilor mei </a:t>
            </a:r>
            <a:r>
              <a:rPr sz="2800" spc="-5" dirty="0">
                <a:latin typeface="Comic Sans MS"/>
                <a:cs typeface="Comic Sans MS"/>
              </a:rPr>
              <a:t>şi să </a:t>
            </a:r>
            <a:r>
              <a:rPr sz="2800" dirty="0">
                <a:latin typeface="Comic Sans MS"/>
                <a:cs typeface="Comic Sans MS"/>
              </a:rPr>
              <a:t>te  ocupi </a:t>
            </a:r>
            <a:r>
              <a:rPr sz="2800" spc="-5" dirty="0">
                <a:latin typeface="Comic Sans MS"/>
                <a:cs typeface="Comic Sans MS"/>
              </a:rPr>
              <a:t>de </a:t>
            </a:r>
            <a:r>
              <a:rPr sz="2800" dirty="0">
                <a:latin typeface="Comic Sans MS"/>
                <a:cs typeface="Comic Sans MS"/>
              </a:rPr>
              <a:t>toate afacerile  mele”.</a:t>
            </a: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902" y="180847"/>
            <a:ext cx="5119370" cy="3432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3112135" algn="l"/>
              </a:tabLst>
            </a:pPr>
            <a:r>
              <a:rPr sz="2800" dirty="0">
                <a:latin typeface="Comic Sans MS"/>
                <a:cs typeface="Comic Sans MS"/>
              </a:rPr>
              <a:t>Dumnezeu </a:t>
            </a:r>
            <a:r>
              <a:rPr sz="2800" spc="-5" dirty="0">
                <a:latin typeface="Comic Sans MS"/>
                <a:cs typeface="Comic Sans MS"/>
              </a:rPr>
              <a:t>i-a dat </a:t>
            </a:r>
            <a:r>
              <a:rPr sz="2800" dirty="0" err="1">
                <a:latin typeface="Comic Sans MS"/>
                <a:cs typeface="Comic Sans MS"/>
              </a:rPr>
              <a:t>lui</a:t>
            </a:r>
            <a:r>
              <a:rPr sz="2800" dirty="0">
                <a:latin typeface="Comic Sans MS"/>
                <a:cs typeface="Comic Sans MS"/>
              </a:rPr>
              <a:t> P</a:t>
            </a:r>
            <a:r>
              <a:rPr lang="ro-RO" sz="2800" dirty="0">
                <a:latin typeface="Comic Sans MS"/>
                <a:cs typeface="Comic Sans MS"/>
              </a:rPr>
              <a:t>u</a:t>
            </a:r>
            <a:r>
              <a:rPr sz="2800" dirty="0" err="1">
                <a:latin typeface="Comic Sans MS"/>
                <a:cs typeface="Comic Sans MS"/>
              </a:rPr>
              <a:t>tifar</a:t>
            </a:r>
            <a:r>
              <a:rPr sz="2800" dirty="0">
                <a:latin typeface="Comic Sans MS"/>
                <a:cs typeface="Comic Sans MS"/>
              </a:rPr>
              <a:t>  recoltă bogată </a:t>
            </a: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Comic Sans MS"/>
                <a:cs typeface="Comic Sans MS"/>
              </a:rPr>
              <a:t>multe </a:t>
            </a:r>
            <a:r>
              <a:rPr sz="2800" spc="-5" dirty="0">
                <a:latin typeface="Comic Sans MS"/>
                <a:cs typeface="Comic Sans MS"/>
              </a:rPr>
              <a:t>bogăţii  </a:t>
            </a:r>
            <a:r>
              <a:rPr sz="2800" dirty="0">
                <a:latin typeface="Comic Sans MS"/>
                <a:cs typeface="Comic Sans MS"/>
              </a:rPr>
              <a:t>datorită </a:t>
            </a:r>
            <a:r>
              <a:rPr sz="2800" spc="3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lui </a:t>
            </a:r>
            <a:r>
              <a:rPr sz="2800" spc="3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Iosif</a:t>
            </a:r>
            <a:r>
              <a:rPr sz="2800" spc="-5" dirty="0">
                <a:latin typeface="Comic Sans MS"/>
                <a:cs typeface="Comic Sans MS"/>
              </a:rPr>
              <a:t>.</a:t>
            </a:r>
            <a:r>
              <a:rPr lang="ro-RO" sz="2800" spc="-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Ajuns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un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om  important, Iosif nu şi-a  </a:t>
            </a:r>
            <a:r>
              <a:rPr sz="2800" dirty="0">
                <a:latin typeface="Comic Sans MS"/>
                <a:cs typeface="Comic Sans MS"/>
              </a:rPr>
              <a:t>pierdut încredrea</a:t>
            </a:r>
            <a:r>
              <a:rPr sz="2800" spc="-7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şi</a:t>
            </a:r>
            <a:endParaRPr sz="2800" dirty="0">
              <a:latin typeface="Comic Sans MS"/>
              <a:cs typeface="Comic Sans MS"/>
            </a:endParaRPr>
          </a:p>
          <a:p>
            <a:pPr marL="12700" marR="1443355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credinţa în </a:t>
            </a:r>
            <a:r>
              <a:rPr sz="2800" dirty="0">
                <a:latin typeface="Comic Sans MS"/>
                <a:cs typeface="Comic Sans MS"/>
              </a:rPr>
              <a:t>Dumnezeu.  Numai </a:t>
            </a:r>
            <a:r>
              <a:rPr sz="2800" spc="-5" dirty="0">
                <a:latin typeface="Comic Sans MS"/>
                <a:cs typeface="Comic Sans MS"/>
              </a:rPr>
              <a:t>că necazul l-a  </a:t>
            </a:r>
            <a:r>
              <a:rPr sz="2800" dirty="0">
                <a:latin typeface="Comic Sans MS"/>
                <a:cs typeface="Comic Sans MS"/>
              </a:rPr>
              <a:t>găsit </a:t>
            </a:r>
            <a:r>
              <a:rPr sz="2800" spc="-5" dirty="0">
                <a:latin typeface="Comic Sans MS"/>
                <a:cs typeface="Comic Sans MS"/>
              </a:rPr>
              <a:t>din nou </a:t>
            </a:r>
            <a:r>
              <a:rPr sz="2800" dirty="0">
                <a:latin typeface="Comic Sans MS"/>
                <a:cs typeface="Comic Sans MS"/>
              </a:rPr>
              <a:t>pe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Iosif.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902" y="180847"/>
            <a:ext cx="6845934" cy="3016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Nevasta </a:t>
            </a:r>
            <a:r>
              <a:rPr sz="2800" dirty="0" err="1">
                <a:latin typeface="Comic Sans MS"/>
                <a:cs typeface="Comic Sans MS"/>
              </a:rPr>
              <a:t>lui</a:t>
            </a:r>
            <a:r>
              <a:rPr sz="2800" dirty="0">
                <a:latin typeface="Comic Sans MS"/>
                <a:cs typeface="Comic Sans MS"/>
              </a:rPr>
              <a:t> P</a:t>
            </a:r>
            <a:r>
              <a:rPr lang="ro-RO" sz="2800" dirty="0">
                <a:latin typeface="Comic Sans MS"/>
                <a:cs typeface="Comic Sans MS"/>
              </a:rPr>
              <a:t>u</a:t>
            </a:r>
            <a:r>
              <a:rPr sz="2800" dirty="0" err="1">
                <a:latin typeface="Comic Sans MS"/>
                <a:cs typeface="Comic Sans MS"/>
              </a:rPr>
              <a:t>tifar</a:t>
            </a:r>
            <a:r>
              <a:rPr sz="2800" dirty="0">
                <a:latin typeface="Comic Sans MS"/>
                <a:cs typeface="Comic Sans MS"/>
              </a:rPr>
              <a:t> era o </a:t>
            </a:r>
            <a:r>
              <a:rPr sz="2800" spc="-5" dirty="0">
                <a:latin typeface="Comic Sans MS"/>
                <a:cs typeface="Comic Sans MS"/>
              </a:rPr>
              <a:t>femeie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vicleană.</a:t>
            </a:r>
          </a:p>
          <a:p>
            <a:pPr marL="12700" marR="1862455">
              <a:lnSpc>
                <a:spcPct val="100000"/>
              </a:lnSpc>
              <a:tabLst>
                <a:tab pos="3055620" algn="l"/>
              </a:tabLst>
            </a:pPr>
            <a:r>
              <a:rPr sz="2800" dirty="0">
                <a:latin typeface="Comic Sans MS"/>
                <a:cs typeface="Comic Sans MS"/>
              </a:rPr>
              <a:t>L-a </a:t>
            </a:r>
            <a:r>
              <a:rPr sz="2800" spc="-5" dirty="0">
                <a:latin typeface="Comic Sans MS"/>
                <a:cs typeface="Comic Sans MS"/>
              </a:rPr>
              <a:t>rugat </a:t>
            </a:r>
            <a:r>
              <a:rPr sz="2800" dirty="0">
                <a:latin typeface="Comic Sans MS"/>
                <a:cs typeface="Comic Sans MS"/>
              </a:rPr>
              <a:t>pe </a:t>
            </a:r>
            <a:r>
              <a:rPr sz="2800" spc="-5" dirty="0">
                <a:latin typeface="Comic Sans MS"/>
                <a:cs typeface="Comic Sans MS"/>
              </a:rPr>
              <a:t>Iosif să fie </a:t>
            </a:r>
            <a:r>
              <a:rPr sz="2800" dirty="0">
                <a:latin typeface="Comic Sans MS"/>
                <a:cs typeface="Comic Sans MS"/>
              </a:rPr>
              <a:t>cu </a:t>
            </a:r>
            <a:r>
              <a:rPr sz="2800" dirty="0" err="1">
                <a:latin typeface="Comic Sans MS"/>
                <a:cs typeface="Comic Sans MS"/>
              </a:rPr>
              <a:t>ea</a:t>
            </a:r>
            <a:r>
              <a:rPr sz="2800" dirty="0">
                <a:latin typeface="Comic Sans MS"/>
                <a:cs typeface="Comic Sans MS"/>
              </a:rPr>
              <a:t>  </a:t>
            </a:r>
            <a:r>
              <a:rPr sz="2800" spc="-5" dirty="0" err="1">
                <a:latin typeface="Comic Sans MS"/>
                <a:cs typeface="Comic Sans MS"/>
              </a:rPr>
              <a:t>în</a:t>
            </a:r>
            <a:r>
              <a:rPr lang="ro-RO" sz="2800" spc="-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locul</a:t>
            </a:r>
            <a:r>
              <a:rPr sz="2800" spc="33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soţului</a:t>
            </a:r>
            <a:r>
              <a:rPr sz="2800" spc="57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ei.	Iosif</a:t>
            </a:r>
            <a:endParaRPr sz="2800" dirty="0">
              <a:latin typeface="Comic Sans MS"/>
              <a:cs typeface="Comic Sans MS"/>
            </a:endParaRPr>
          </a:p>
          <a:p>
            <a:pPr marL="12700" marR="3189605">
              <a:lnSpc>
                <a:spcPct val="100000"/>
              </a:lnSpc>
              <a:tabLst>
                <a:tab pos="1877695" algn="l"/>
              </a:tabLst>
            </a:pPr>
            <a:r>
              <a:rPr lang="ro-RO" sz="2800" dirty="0">
                <a:latin typeface="Comic Sans MS"/>
                <a:cs typeface="Comic Sans MS"/>
              </a:rPr>
              <a:t>A </a:t>
            </a:r>
            <a:r>
              <a:rPr sz="2800" spc="-5" dirty="0" err="1">
                <a:latin typeface="Comic Sans MS"/>
                <a:cs typeface="Comic Sans MS"/>
              </a:rPr>
              <a:t>refuzat</a:t>
            </a:r>
            <a:r>
              <a:rPr sz="2800" spc="-5" dirty="0">
                <a:latin typeface="Comic Sans MS"/>
                <a:cs typeface="Comic Sans MS"/>
              </a:rPr>
              <a:t>.	</a:t>
            </a:r>
            <a:r>
              <a:rPr sz="2800" dirty="0">
                <a:latin typeface="Comic Sans MS"/>
                <a:cs typeface="Comic Sans MS"/>
              </a:rPr>
              <a:t>Nu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avea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să </a:t>
            </a:r>
            <a:r>
              <a:rPr sz="2800" dirty="0">
                <a:latin typeface="Comic Sans MS"/>
                <a:cs typeface="Comic Sans MS"/>
              </a:rPr>
              <a:t> comită păcat în faţa  </a:t>
            </a:r>
            <a:r>
              <a:rPr sz="2800" spc="-5" dirty="0">
                <a:latin typeface="Comic Sans MS"/>
                <a:cs typeface="Comic Sans MS"/>
              </a:rPr>
              <a:t>lui Dumnezeu cu  nevasta </a:t>
            </a:r>
            <a:r>
              <a:rPr sz="2800" dirty="0">
                <a:latin typeface="Comic Sans MS"/>
                <a:cs typeface="Comic Sans MS"/>
              </a:rPr>
              <a:t>lui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Potifar.</a:t>
            </a:r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902" y="180847"/>
            <a:ext cx="2750185" cy="2578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1136650" algn="l"/>
              </a:tabLst>
            </a:pPr>
            <a:r>
              <a:rPr sz="2800" dirty="0">
                <a:latin typeface="Comic Sans MS"/>
                <a:cs typeface="Comic Sans MS"/>
              </a:rPr>
              <a:t>Când </a:t>
            </a:r>
            <a:r>
              <a:rPr sz="2800" spc="-5" dirty="0">
                <a:latin typeface="Comic Sans MS"/>
                <a:cs typeface="Comic Sans MS"/>
              </a:rPr>
              <a:t>femeia </a:t>
            </a:r>
            <a:r>
              <a:rPr sz="2800" dirty="0">
                <a:latin typeface="Comic Sans MS"/>
                <a:cs typeface="Comic Sans MS"/>
              </a:rPr>
              <a:t>a  </a:t>
            </a:r>
            <a:r>
              <a:rPr sz="2800" spc="-5" dirty="0">
                <a:latin typeface="Comic Sans MS"/>
                <a:cs typeface="Comic Sans MS"/>
              </a:rPr>
              <a:t>încercat să îl  </a:t>
            </a:r>
            <a:r>
              <a:rPr sz="2800" dirty="0">
                <a:latin typeface="Comic Sans MS"/>
                <a:cs typeface="Comic Sans MS"/>
              </a:rPr>
              <a:t>oblige, </a:t>
            </a:r>
            <a:r>
              <a:rPr sz="2800" spc="-5" dirty="0">
                <a:latin typeface="Comic Sans MS"/>
                <a:cs typeface="Comic Sans MS"/>
              </a:rPr>
              <a:t>Iosif </a:t>
            </a:r>
            <a:r>
              <a:rPr sz="2800" dirty="0">
                <a:latin typeface="Comic Sans MS"/>
                <a:cs typeface="Comic Sans MS"/>
              </a:rPr>
              <a:t>a  </a:t>
            </a:r>
            <a:r>
              <a:rPr sz="2800" spc="-5" dirty="0">
                <a:latin typeface="Comic Sans MS"/>
                <a:cs typeface="Comic Sans MS"/>
              </a:rPr>
              <a:t>fugit.	</a:t>
            </a:r>
            <a:r>
              <a:rPr sz="2800" dirty="0">
                <a:latin typeface="Comic Sans MS"/>
                <a:cs typeface="Comic Sans MS"/>
              </a:rPr>
              <a:t>Numai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că </a:t>
            </a:r>
            <a:r>
              <a:rPr sz="2800" dirty="0">
                <a:latin typeface="Comic Sans MS"/>
                <a:cs typeface="Comic Sans MS"/>
              </a:rPr>
              <a:t> haina </a:t>
            </a:r>
            <a:r>
              <a:rPr sz="2800" spc="-5" dirty="0">
                <a:latin typeface="Comic Sans MS"/>
                <a:cs typeface="Comic Sans MS"/>
              </a:rPr>
              <a:t>lui 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rămas  </a:t>
            </a:r>
            <a:r>
              <a:rPr sz="2800" spc="-5" dirty="0">
                <a:latin typeface="Comic Sans MS"/>
                <a:cs typeface="Comic Sans MS"/>
              </a:rPr>
              <a:t>în </a:t>
            </a:r>
            <a:r>
              <a:rPr sz="2800" dirty="0">
                <a:latin typeface="Comic Sans MS"/>
                <a:cs typeface="Comic Sans MS"/>
              </a:rPr>
              <a:t>mâinile</a:t>
            </a:r>
            <a:r>
              <a:rPr sz="2800" spc="-8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ei.</a:t>
            </a:r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902" y="180847"/>
            <a:ext cx="7917815" cy="869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1489075" algn="l"/>
                <a:tab pos="4010025" algn="l"/>
              </a:tabLst>
            </a:pPr>
            <a:r>
              <a:rPr sz="2800" spc="-5" dirty="0">
                <a:latin typeface="Comic Sans MS"/>
                <a:cs typeface="Comic Sans MS"/>
              </a:rPr>
              <a:t>„Sclavul tău </a:t>
            </a:r>
            <a:r>
              <a:rPr sz="2800" dirty="0">
                <a:latin typeface="Comic Sans MS"/>
                <a:cs typeface="Comic Sans MS"/>
              </a:rPr>
              <a:t>m-a atacat” s-a plâns </a:t>
            </a:r>
            <a:r>
              <a:rPr sz="2800" spc="-5" dirty="0">
                <a:latin typeface="Comic Sans MS"/>
                <a:cs typeface="Comic Sans MS"/>
              </a:rPr>
              <a:t>nevasta </a:t>
            </a:r>
            <a:r>
              <a:rPr sz="2800" spc="-5" dirty="0" err="1">
                <a:latin typeface="Comic Sans MS"/>
                <a:cs typeface="Comic Sans MS"/>
              </a:rPr>
              <a:t>către</a:t>
            </a:r>
            <a:r>
              <a:rPr sz="2800" spc="-5" dirty="0">
                <a:latin typeface="Comic Sans MS"/>
                <a:cs typeface="Comic Sans MS"/>
              </a:rPr>
              <a:t>  </a:t>
            </a:r>
            <a:r>
              <a:rPr sz="2800" dirty="0">
                <a:latin typeface="Comic Sans MS"/>
                <a:cs typeface="Comic Sans MS"/>
              </a:rPr>
              <a:t>P</a:t>
            </a:r>
            <a:r>
              <a:rPr lang="ro-RO" sz="2800" dirty="0">
                <a:latin typeface="Comic Sans MS"/>
                <a:cs typeface="Comic Sans MS"/>
              </a:rPr>
              <a:t>u</a:t>
            </a:r>
            <a:r>
              <a:rPr sz="2800" dirty="0" err="1">
                <a:latin typeface="Comic Sans MS"/>
                <a:cs typeface="Comic Sans MS"/>
              </a:rPr>
              <a:t>tifar</a:t>
            </a:r>
            <a:r>
              <a:rPr sz="2800" dirty="0">
                <a:latin typeface="Comic Sans MS"/>
                <a:cs typeface="Comic Sans MS"/>
              </a:rPr>
              <a:t>.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„</a:t>
            </a:r>
            <a:r>
              <a:rPr sz="2800" dirty="0" err="1">
                <a:latin typeface="Comic Sans MS"/>
                <a:cs typeface="Comic Sans MS"/>
              </a:rPr>
              <a:t>Uite-i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haina</a:t>
            </a:r>
            <a:r>
              <a:rPr sz="2800" dirty="0">
                <a:latin typeface="Comic Sans MS"/>
                <a:cs typeface="Comic Sans MS"/>
              </a:rPr>
              <a:t>!”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Potifar</a:t>
            </a:r>
            <a:r>
              <a:rPr sz="2800" dirty="0">
                <a:latin typeface="Comic Sans MS"/>
                <a:cs typeface="Comic Sans MS"/>
              </a:rPr>
              <a:t> s-a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înfuriat.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1902" y="1034897"/>
            <a:ext cx="4854575" cy="869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5" dirty="0">
                <a:latin typeface="Comic Sans MS"/>
                <a:cs typeface="Comic Sans MS"/>
              </a:rPr>
              <a:t>Poate </a:t>
            </a:r>
            <a:r>
              <a:rPr sz="2800" spc="-5" dirty="0">
                <a:latin typeface="Comic Sans MS"/>
                <a:cs typeface="Comic Sans MS"/>
              </a:rPr>
              <a:t>ştia </a:t>
            </a:r>
            <a:r>
              <a:rPr sz="2800" dirty="0">
                <a:latin typeface="Comic Sans MS"/>
                <a:cs typeface="Comic Sans MS"/>
              </a:rPr>
              <a:t>că </a:t>
            </a:r>
            <a:r>
              <a:rPr sz="2800" spc="-5" dirty="0">
                <a:latin typeface="Comic Sans MS"/>
                <a:cs typeface="Comic Sans MS"/>
              </a:rPr>
              <a:t>soţia </a:t>
            </a:r>
            <a:r>
              <a:rPr sz="2800" dirty="0">
                <a:latin typeface="Comic Sans MS"/>
                <a:cs typeface="Comic Sans MS"/>
              </a:rPr>
              <a:t>lui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minţea.</a:t>
            </a:r>
            <a:endParaRPr sz="2800" dirty="0">
              <a:latin typeface="Comic Sans MS"/>
              <a:cs typeface="Comic Sans MS"/>
            </a:endParaRPr>
          </a:p>
          <a:p>
            <a:pPr marL="2566670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să facă</a:t>
            </a:r>
            <a:r>
              <a:rPr sz="2800" spc="-8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ceva.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117420" y="1034897"/>
            <a:ext cx="2112010" cy="869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56845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Dar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trebuia  </a:t>
            </a:r>
            <a:r>
              <a:rPr sz="2800" spc="-5" dirty="0">
                <a:latin typeface="Comic Sans MS"/>
                <a:cs typeface="Comic Sans MS"/>
              </a:rPr>
              <a:t>Oare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ce?</a:t>
            </a:r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498" y="180847"/>
            <a:ext cx="6087745" cy="43088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89685" marR="410845" algn="just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P</a:t>
            </a:r>
            <a:r>
              <a:rPr lang="ro-RO" sz="2800" dirty="0">
                <a:latin typeface="Comic Sans MS"/>
                <a:cs typeface="Comic Sans MS"/>
              </a:rPr>
              <a:t>u</a:t>
            </a:r>
            <a:r>
              <a:rPr sz="2800" dirty="0" err="1">
                <a:latin typeface="Comic Sans MS"/>
                <a:cs typeface="Comic Sans MS"/>
              </a:rPr>
              <a:t>tifar</a:t>
            </a:r>
            <a:r>
              <a:rPr sz="2800" dirty="0">
                <a:latin typeface="Comic Sans MS"/>
                <a:cs typeface="Comic Sans MS"/>
              </a:rPr>
              <a:t> l-a </a:t>
            </a:r>
            <a:r>
              <a:rPr sz="2800" spc="-5" dirty="0">
                <a:latin typeface="Comic Sans MS"/>
                <a:cs typeface="Comic Sans MS"/>
              </a:rPr>
              <a:t>închis </a:t>
            </a:r>
            <a:r>
              <a:rPr sz="2800" dirty="0">
                <a:latin typeface="Comic Sans MS"/>
                <a:cs typeface="Comic Sans MS"/>
              </a:rPr>
              <a:t>pe </a:t>
            </a:r>
            <a:r>
              <a:rPr sz="2800" spc="-5" dirty="0">
                <a:latin typeface="Comic Sans MS"/>
                <a:cs typeface="Comic Sans MS"/>
              </a:rPr>
              <a:t>Iosif  în închisoare. </a:t>
            </a:r>
            <a:r>
              <a:rPr sz="2800" dirty="0">
                <a:latin typeface="Comic Sans MS"/>
                <a:cs typeface="Comic Sans MS"/>
              </a:rPr>
              <a:t>Cu </a:t>
            </a:r>
            <a:r>
              <a:rPr sz="2800" spc="-5" dirty="0">
                <a:latin typeface="Comic Sans MS"/>
                <a:cs typeface="Comic Sans MS"/>
              </a:rPr>
              <a:t>toate </a:t>
            </a:r>
            <a:r>
              <a:rPr sz="2800" spc="-10" dirty="0">
                <a:latin typeface="Comic Sans MS"/>
                <a:cs typeface="Comic Sans MS"/>
              </a:rPr>
              <a:t>că  </a:t>
            </a:r>
            <a:r>
              <a:rPr sz="2800" dirty="0">
                <a:latin typeface="Comic Sans MS"/>
                <a:cs typeface="Comic Sans MS"/>
              </a:rPr>
              <a:t>era </a:t>
            </a:r>
            <a:r>
              <a:rPr sz="2800" spc="-5" dirty="0">
                <a:latin typeface="Comic Sans MS"/>
                <a:cs typeface="Comic Sans MS"/>
              </a:rPr>
              <a:t>nevinovat, Iosif nu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era</a:t>
            </a:r>
          </a:p>
          <a:p>
            <a:pPr marL="1396365" marR="5080">
              <a:lnSpc>
                <a:spcPct val="100000"/>
              </a:lnSpc>
              <a:tabLst>
                <a:tab pos="4866640" algn="l"/>
              </a:tabLst>
            </a:pPr>
            <a:r>
              <a:rPr sz="2800" spc="-5" dirty="0">
                <a:latin typeface="Comic Sans MS"/>
                <a:cs typeface="Comic Sans MS"/>
              </a:rPr>
              <a:t>supărat </a:t>
            </a:r>
            <a:r>
              <a:rPr sz="2800" spc="6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sau </a:t>
            </a:r>
            <a:r>
              <a:rPr sz="2800" spc="4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amărât</a:t>
            </a:r>
            <a:r>
              <a:rPr sz="2800" spc="-5" dirty="0">
                <a:latin typeface="Comic Sans MS"/>
                <a:cs typeface="Comic Sans MS"/>
              </a:rPr>
              <a:t>.</a:t>
            </a:r>
            <a:r>
              <a:rPr lang="ro-RO" sz="2800" spc="-5" dirty="0">
                <a:latin typeface="Comic Sans MS"/>
                <a:cs typeface="Comic Sans MS"/>
              </a:rPr>
              <a:t> </a:t>
            </a:r>
            <a:r>
              <a:rPr sz="2800" spc="5" dirty="0" err="1">
                <a:latin typeface="Comic Sans MS"/>
                <a:cs typeface="Comic Sans MS"/>
              </a:rPr>
              <a:t>Poate</a:t>
            </a:r>
            <a:r>
              <a:rPr sz="2800" spc="-10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  învăţat </a:t>
            </a:r>
            <a:r>
              <a:rPr sz="2800" spc="-5" dirty="0">
                <a:latin typeface="Comic Sans MS"/>
                <a:cs typeface="Comic Sans MS"/>
              </a:rPr>
              <a:t>din </a:t>
            </a:r>
            <a:r>
              <a:rPr sz="2800" dirty="0">
                <a:latin typeface="Comic Sans MS"/>
                <a:cs typeface="Comic Sans MS"/>
              </a:rPr>
              <a:t>acele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necazuri</a:t>
            </a:r>
            <a:endParaRPr sz="2800" dirty="0">
              <a:latin typeface="Comic Sans MS"/>
              <a:cs typeface="Comic Sans MS"/>
            </a:endParaRPr>
          </a:p>
          <a:p>
            <a:pPr marL="12700" marR="115316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că </a:t>
            </a:r>
            <a:r>
              <a:rPr sz="2800" spc="-5" dirty="0">
                <a:latin typeface="Comic Sans MS"/>
                <a:cs typeface="Comic Sans MS"/>
              </a:rPr>
              <a:t>indiferent </a:t>
            </a:r>
            <a:r>
              <a:rPr sz="2800" dirty="0">
                <a:latin typeface="Comic Sans MS"/>
                <a:cs typeface="Comic Sans MS"/>
              </a:rPr>
              <a:t>unde se afla,  dacă </a:t>
            </a:r>
            <a:r>
              <a:rPr sz="2800" spc="-5" dirty="0">
                <a:latin typeface="Comic Sans MS"/>
                <a:cs typeface="Comic Sans MS"/>
              </a:rPr>
              <a:t>îl va </a:t>
            </a:r>
            <a:r>
              <a:rPr sz="2800" dirty="0">
                <a:latin typeface="Comic Sans MS"/>
                <a:cs typeface="Comic Sans MS"/>
              </a:rPr>
              <a:t>onora pe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Dumnezeu,</a:t>
            </a:r>
          </a:p>
          <a:p>
            <a:pPr marL="2033905" marR="492125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omic Sans MS"/>
                <a:cs typeface="Comic Sans MS"/>
              </a:rPr>
              <a:t>Dumnezeu la </a:t>
            </a:r>
            <a:r>
              <a:rPr sz="2800" spc="-5" dirty="0">
                <a:latin typeface="Comic Sans MS"/>
                <a:cs typeface="Comic Sans MS"/>
              </a:rPr>
              <a:t>rândul  Său îl va </a:t>
            </a:r>
            <a:r>
              <a:rPr sz="2800" dirty="0">
                <a:latin typeface="Comic Sans MS"/>
                <a:cs typeface="Comic Sans MS"/>
              </a:rPr>
              <a:t>onora pe el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–  chiar </a:t>
            </a:r>
            <a:r>
              <a:rPr sz="2800" spc="-5" dirty="0">
                <a:latin typeface="Comic Sans MS"/>
                <a:cs typeface="Comic Sans MS"/>
              </a:rPr>
              <a:t>şi în</a:t>
            </a:r>
            <a:r>
              <a:rPr sz="2800" spc="-7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închisoare.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0842" y="2589276"/>
            <a:ext cx="3161665" cy="1118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200" spc="-5" dirty="0">
                <a:solidFill>
                  <a:srgbClr val="FFFFFF"/>
                </a:solidFill>
              </a:rPr>
              <a:t>Sfâ</a:t>
            </a:r>
            <a:r>
              <a:rPr sz="7200" dirty="0">
                <a:solidFill>
                  <a:srgbClr val="FFFFFF"/>
                </a:solidFill>
              </a:rPr>
              <a:t>r</a:t>
            </a:r>
            <a:r>
              <a:rPr sz="7200" dirty="0">
                <a:solidFill>
                  <a:srgbClr val="FFFFFF"/>
                </a:solidFill>
                <a:latin typeface="Comic Sans MS"/>
                <a:cs typeface="Comic Sans MS"/>
              </a:rPr>
              <a:t>ş</a:t>
            </a:r>
            <a:r>
              <a:rPr sz="7200" spc="-10" dirty="0">
                <a:solidFill>
                  <a:srgbClr val="FFFFFF"/>
                </a:solidFill>
              </a:rPr>
              <a:t>it</a:t>
            </a:r>
            <a:endParaRPr sz="720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902" y="180847"/>
            <a:ext cx="8317230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Isaac </a:t>
            </a:r>
            <a:r>
              <a:rPr sz="2800" dirty="0">
                <a:latin typeface="Comic Sans MS"/>
                <a:cs typeface="Comic Sans MS"/>
              </a:rPr>
              <a:t>era </a:t>
            </a:r>
            <a:r>
              <a:rPr sz="2800" spc="-5" dirty="0">
                <a:latin typeface="Comic Sans MS"/>
                <a:cs typeface="Comic Sans MS"/>
              </a:rPr>
              <a:t>foarte fericit. </a:t>
            </a:r>
            <a:r>
              <a:rPr lang="ro-RO" sz="2800" dirty="0">
                <a:latin typeface="Comic Sans MS"/>
                <a:cs typeface="Comic Sans MS"/>
              </a:rPr>
              <a:t>Acum că f</a:t>
            </a:r>
            <a:r>
              <a:rPr sz="2800" dirty="0" err="1">
                <a:latin typeface="Comic Sans MS"/>
                <a:cs typeface="Comic Sans MS"/>
              </a:rPr>
              <a:t>iul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său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Iaco</a:t>
            </a:r>
            <a:r>
              <a:rPr lang="ro-RO" sz="2800" spc="-5" dirty="0">
                <a:latin typeface="Comic Sans MS"/>
                <a:cs typeface="Comic Sans MS"/>
              </a:rPr>
              <a:t>b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era acasă.  Până </a:t>
            </a: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Comic Sans MS"/>
                <a:cs typeface="Comic Sans MS"/>
              </a:rPr>
              <a:t>Esau l-a </a:t>
            </a:r>
            <a:r>
              <a:rPr sz="2800" spc="-5" dirty="0">
                <a:latin typeface="Comic Sans MS"/>
                <a:cs typeface="Comic Sans MS"/>
              </a:rPr>
              <a:t>întâmpinat bucuros </a:t>
            </a:r>
            <a:r>
              <a:rPr sz="2800" dirty="0">
                <a:latin typeface="Comic Sans MS"/>
                <a:cs typeface="Comic Sans MS"/>
              </a:rPr>
              <a:t>pe </a:t>
            </a:r>
            <a:r>
              <a:rPr sz="2800" spc="-5" dirty="0" err="1">
                <a:latin typeface="Comic Sans MS"/>
                <a:cs typeface="Comic Sans MS"/>
              </a:rPr>
              <a:t>fratele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spc="-10" dirty="0" err="1">
                <a:latin typeface="Comic Sans MS"/>
                <a:cs typeface="Comic Sans MS"/>
              </a:rPr>
              <a:t>său</a:t>
            </a:r>
            <a:r>
              <a:rPr lang="ro-RO" sz="2800" spc="-10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pe</a:t>
            </a:r>
            <a:r>
              <a:rPr sz="2800" dirty="0">
                <a:latin typeface="Comic Sans MS"/>
                <a:cs typeface="Comic Sans MS"/>
              </a:rPr>
              <a:t> care </a:t>
            </a:r>
            <a:r>
              <a:rPr sz="2800" spc="-5" dirty="0">
                <a:latin typeface="Comic Sans MS"/>
                <a:cs typeface="Comic Sans MS"/>
              </a:rPr>
              <a:t>odată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-5" dirty="0">
                <a:latin typeface="Comic Sans MS"/>
                <a:cs typeface="Comic Sans MS"/>
              </a:rPr>
              <a:t>jurat să îl </a:t>
            </a:r>
            <a:r>
              <a:rPr sz="2800" dirty="0">
                <a:latin typeface="Comic Sans MS"/>
                <a:cs typeface="Comic Sans MS"/>
              </a:rPr>
              <a:t>omoare.  </a:t>
            </a: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902" y="180847"/>
            <a:ext cx="8317230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lang="ro-RO" sz="2800" dirty="0">
                <a:latin typeface="Comic Sans MS"/>
                <a:cs typeface="Comic Sans MS"/>
              </a:rPr>
              <a:t>Numai</a:t>
            </a:r>
            <a:r>
              <a:rPr lang="ro-RO" sz="2800" spc="5" dirty="0">
                <a:latin typeface="Comic Sans MS"/>
                <a:cs typeface="Comic Sans MS"/>
              </a:rPr>
              <a:t> </a:t>
            </a:r>
            <a:r>
              <a:rPr lang="ro-RO" sz="2800" spc="-5" dirty="0">
                <a:latin typeface="Comic Sans MS"/>
                <a:cs typeface="Comic Sans MS"/>
              </a:rPr>
              <a:t>că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lang="ro-RO" sz="2800" spc="-5" dirty="0">
                <a:latin typeface="Comic Sans MS"/>
                <a:cs typeface="Comic Sans MS"/>
              </a:rPr>
              <a:t>fiii </a:t>
            </a:r>
            <a:r>
              <a:rPr lang="ro-RO" sz="2800" dirty="0">
                <a:latin typeface="Comic Sans MS"/>
                <a:cs typeface="Comic Sans MS"/>
              </a:rPr>
              <a:t>lui </a:t>
            </a:r>
            <a:r>
              <a:rPr lang="ro-RO" sz="2800" spc="-5" dirty="0">
                <a:latin typeface="Comic Sans MS"/>
                <a:cs typeface="Comic Sans MS"/>
              </a:rPr>
              <a:t>Iacob </a:t>
            </a:r>
            <a:r>
              <a:rPr lang="ro-RO" sz="2800" dirty="0">
                <a:latin typeface="Comic Sans MS"/>
                <a:cs typeface="Comic Sans MS"/>
              </a:rPr>
              <a:t>erau </a:t>
            </a:r>
            <a:r>
              <a:rPr lang="ro-RO" sz="2800" dirty="0" err="1">
                <a:latin typeface="Comic Sans MS"/>
                <a:cs typeface="Comic Sans MS"/>
              </a:rPr>
              <a:t>supăraţi</a:t>
            </a:r>
            <a:r>
              <a:rPr lang="ro-RO" sz="2800" dirty="0">
                <a:latin typeface="Comic Sans MS"/>
                <a:cs typeface="Comic Sans MS"/>
              </a:rPr>
              <a:t> pe fratele  lor </a:t>
            </a:r>
            <a:r>
              <a:rPr lang="ro-RO" sz="2800" spc="-5" dirty="0">
                <a:latin typeface="Comic Sans MS"/>
                <a:cs typeface="Comic Sans MS"/>
              </a:rPr>
              <a:t>Iosif </a:t>
            </a:r>
            <a:r>
              <a:rPr lang="ro-RO" sz="2800" dirty="0">
                <a:latin typeface="Comic Sans MS"/>
                <a:cs typeface="Comic Sans MS"/>
              </a:rPr>
              <a:t>pentru că acesta era</a:t>
            </a:r>
            <a:r>
              <a:rPr lang="ro-RO" sz="2800" spc="-55" dirty="0">
                <a:latin typeface="Comic Sans MS"/>
                <a:cs typeface="Comic Sans MS"/>
              </a:rPr>
              <a:t> </a:t>
            </a:r>
            <a:r>
              <a:rPr lang="ro-RO" sz="2800" dirty="0">
                <a:latin typeface="Comic Sans MS"/>
                <a:cs typeface="Comic Sans MS"/>
              </a:rPr>
              <a:t>cel mai </a:t>
            </a:r>
          </a:p>
          <a:p>
            <a:pPr marL="12700" marR="5080" algn="just">
              <a:lnSpc>
                <a:spcPct val="100000"/>
              </a:lnSpc>
            </a:pPr>
            <a:r>
              <a:rPr lang="ro-RO" sz="2800" dirty="0">
                <a:latin typeface="Comic Sans MS"/>
                <a:cs typeface="Comic Sans MS"/>
              </a:rPr>
              <a:t>mic </a:t>
            </a:r>
            <a:r>
              <a:rPr lang="ro-RO" sz="2800" spc="-5" dirty="0">
                <a:latin typeface="Comic Sans MS"/>
                <a:cs typeface="Comic Sans MS"/>
              </a:rPr>
              <a:t>dintre </a:t>
            </a:r>
            <a:r>
              <a:rPr lang="ro-RO" sz="2800" dirty="0">
                <a:latin typeface="Comic Sans MS"/>
                <a:cs typeface="Comic Sans MS"/>
              </a:rPr>
              <a:t>ei </a:t>
            </a:r>
            <a:r>
              <a:rPr lang="ro-RO" sz="2800" spc="-5" dirty="0" err="1">
                <a:latin typeface="Comic Sans MS"/>
                <a:cs typeface="Comic Sans MS"/>
              </a:rPr>
              <a:t>şi</a:t>
            </a:r>
            <a:r>
              <a:rPr lang="ro-RO" sz="2800" spc="-5" dirty="0">
                <a:latin typeface="Comic Sans MS"/>
                <a:cs typeface="Comic Sans MS"/>
              </a:rPr>
              <a:t>  </a:t>
            </a:r>
            <a:r>
              <a:rPr lang="ro-RO" sz="2800" dirty="0">
                <a:latin typeface="Comic Sans MS"/>
                <a:cs typeface="Comic Sans MS"/>
              </a:rPr>
              <a:t>preferatul tatălui</a:t>
            </a:r>
            <a:r>
              <a:rPr lang="ro-RO" sz="2800" spc="-105" dirty="0">
                <a:latin typeface="Comic Sans MS"/>
                <a:cs typeface="Comic Sans MS"/>
              </a:rPr>
              <a:t> </a:t>
            </a:r>
            <a:r>
              <a:rPr lang="ro-RO" sz="2800" dirty="0">
                <a:latin typeface="Comic Sans MS"/>
                <a:cs typeface="Comic Sans MS"/>
              </a:rPr>
              <a:t>lor.</a:t>
            </a:r>
          </a:p>
        </p:txBody>
      </p:sp>
    </p:spTree>
    <p:extLst>
      <p:ext uri="{BB962C8B-B14F-4D97-AF65-F5344CB8AC3E}">
        <p14:creationId xmlns:p14="http://schemas.microsoft.com/office/powerpoint/2010/main" val="3616606181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546" y="180847"/>
            <a:ext cx="8682355" cy="4712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o-RO" sz="2800" dirty="0">
                <a:solidFill>
                  <a:srgbClr val="FFFFFF"/>
                </a:solidFill>
                <a:latin typeface="Comic Sans MS"/>
                <a:cs typeface="Comic Sans MS"/>
              </a:rPr>
              <a:t>Ba m</a:t>
            </a:r>
            <a:r>
              <a:rPr sz="2800" dirty="0" err="1">
                <a:solidFill>
                  <a:srgbClr val="FFFFFF"/>
                </a:solidFill>
                <a:latin typeface="Comic Sans MS"/>
                <a:cs typeface="Comic Sans MS"/>
              </a:rPr>
              <a:t>ai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 err="1">
                <a:solidFill>
                  <a:srgbClr val="FFFFFF"/>
                </a:solidFill>
                <a:latin typeface="Comic Sans MS"/>
                <a:cs typeface="Comic Sans MS"/>
              </a:rPr>
              <a:t>mult</a:t>
            </a:r>
            <a:r>
              <a:rPr lang="ro-RO" sz="2800" dirty="0">
                <a:solidFill>
                  <a:srgbClr val="FFFFFF"/>
                </a:solidFill>
                <a:latin typeface="Comic Sans MS"/>
                <a:cs typeface="Comic Sans MS"/>
              </a:rPr>
              <a:t>,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fraţii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lui Iosif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au</a:t>
            </a:r>
            <a:r>
              <a:rPr sz="2800" spc="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devenit</a:t>
            </a:r>
            <a:endParaRPr sz="2800" dirty="0">
              <a:latin typeface="Comic Sans MS"/>
              <a:cs typeface="Comic Sans MS"/>
            </a:endParaRPr>
          </a:p>
          <a:p>
            <a:pPr marL="12700" marR="326390">
              <a:lnSpc>
                <a:spcPct val="100000"/>
              </a:lnSpc>
              <a:tabLst>
                <a:tab pos="962660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şi mai supăraţi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când acesta le-a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istorisit visele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sale.	„Snopul meu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de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grâu s-a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ridicat şi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 </a:t>
            </a:r>
            <a:r>
              <a:rPr sz="2800" dirty="0" err="1">
                <a:solidFill>
                  <a:srgbClr val="FFFFFF"/>
                </a:solidFill>
                <a:latin typeface="Comic Sans MS"/>
                <a:cs typeface="Comic Sans MS"/>
              </a:rPr>
              <a:t>st</a:t>
            </a:r>
            <a:r>
              <a:rPr lang="ro-RO" sz="2800" dirty="0">
                <a:solidFill>
                  <a:srgbClr val="FFFFFF"/>
                </a:solidFill>
                <a:latin typeface="Comic Sans MS"/>
                <a:cs typeface="Comic Sans MS"/>
              </a:rPr>
              <a:t>at</a:t>
            </a:r>
            <a:r>
              <a:rPr sz="2800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în</a:t>
            </a:r>
            <a:endParaRPr sz="2800" dirty="0">
              <a:latin typeface="Comic Sans MS"/>
              <a:cs typeface="Comic Sans MS"/>
            </a:endParaRPr>
          </a:p>
          <a:p>
            <a:pPr marR="60960" algn="r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picioare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timp ce snopii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voştri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s-au aruncat cu</a:t>
            </a:r>
            <a:r>
              <a:rPr sz="2800" spc="-5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faţa</a:t>
            </a:r>
            <a:endParaRPr sz="2800" dirty="0">
              <a:latin typeface="Comic Sans MS"/>
              <a:cs typeface="Comic Sans MS"/>
            </a:endParaRPr>
          </a:p>
          <a:p>
            <a:pPr marL="5171440" marR="5080" indent="-398780" algn="r">
              <a:lnSpc>
                <a:spcPct val="100000"/>
              </a:lnSpc>
              <a:spcBef>
                <a:spcPts val="5"/>
              </a:spcBef>
              <a:tabLst>
                <a:tab pos="7137400" algn="l"/>
              </a:tabLst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la pământ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înaintea</a:t>
            </a:r>
            <a:r>
              <a:rPr sz="2800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lui”</a:t>
            </a:r>
            <a:r>
              <a:rPr sz="2800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  </a:t>
            </a:r>
            <a:r>
              <a:rPr sz="2800" dirty="0" err="1">
                <a:solidFill>
                  <a:srgbClr val="FFFFFF"/>
                </a:solidFill>
                <a:latin typeface="Comic Sans MS"/>
                <a:cs typeface="Comic Sans MS"/>
              </a:rPr>
              <a:t>spus</a:t>
            </a:r>
            <a:r>
              <a:rPr lang="ro-RO" sz="28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Iosif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.	Acest</a:t>
            </a:r>
            <a:r>
              <a:rPr sz="2800" spc="-8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vis  însemna</a:t>
            </a:r>
            <a:r>
              <a:rPr sz="2800" spc="-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că</a:t>
            </a:r>
            <a:r>
              <a:rPr sz="2800" spc="-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Iosif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avea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să fie</a:t>
            </a:r>
            <a:r>
              <a:rPr sz="2800" spc="-7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mai</a:t>
            </a:r>
            <a:endParaRPr sz="2800" dirty="0">
              <a:latin typeface="Comic Sans MS"/>
              <a:cs typeface="Comic Sans MS"/>
            </a:endParaRPr>
          </a:p>
          <a:p>
            <a:pPr marR="6985" algn="r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important</a:t>
            </a:r>
            <a:endParaRPr sz="2800" dirty="0">
              <a:latin typeface="Comic Sans MS"/>
              <a:cs typeface="Comic Sans MS"/>
            </a:endParaRPr>
          </a:p>
          <a:p>
            <a:pPr marL="7187565" marR="6985" indent="542290" algn="r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decât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fraţii</a:t>
            </a:r>
            <a:r>
              <a:rPr sz="2800" spc="-9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lui.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955946" y="180847"/>
            <a:ext cx="3913504" cy="47397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30175">
              <a:lnSpc>
                <a:spcPct val="100000"/>
              </a:lnSpc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cel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de-al doilea vis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pe care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Iosif l-a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avut,  soarele, luna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şi</a:t>
            </a:r>
            <a:r>
              <a:rPr sz="2800" spc="-9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stelele,  s-au aurncat cu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faţa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la  pământ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înaintea</a:t>
            </a:r>
            <a:r>
              <a:rPr sz="2800" spc="-7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lui.</a:t>
            </a:r>
            <a:endParaRPr sz="2800" dirty="0">
              <a:latin typeface="Comic Sans MS"/>
              <a:cs typeface="Comic Sans MS"/>
            </a:endParaRPr>
          </a:p>
          <a:p>
            <a:pPr marL="12700" marR="508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Până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şi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tatăl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său,</a:t>
            </a:r>
            <a:r>
              <a:rPr sz="2800" spc="-6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Iaco</a:t>
            </a: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b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,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s-a mâniat pe acesta  pentru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că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se credea  mai presus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decât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părinţii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şi fraţii</a:t>
            </a:r>
            <a:r>
              <a:rPr sz="2800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lui.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615171" y="6302502"/>
            <a:ext cx="528827" cy="5554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546" y="180847"/>
            <a:ext cx="8683854" cy="21544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3802379" algn="l"/>
                <a:tab pos="4618990" algn="l"/>
                <a:tab pos="5958840" algn="l"/>
              </a:tabLst>
            </a:pPr>
            <a:r>
              <a:rPr sz="2800" spc="-5" dirty="0">
                <a:latin typeface="Comic Sans MS"/>
                <a:cs typeface="Comic Sans MS"/>
              </a:rPr>
              <a:t>Într-o </a:t>
            </a:r>
            <a:r>
              <a:rPr sz="2800" spc="-5" dirty="0" err="1">
                <a:latin typeface="Comic Sans MS"/>
                <a:cs typeface="Comic Sans MS"/>
              </a:rPr>
              <a:t>zi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Iaco</a:t>
            </a:r>
            <a:r>
              <a:rPr lang="ro-RO" sz="2800" spc="-5" dirty="0">
                <a:latin typeface="Comic Sans MS"/>
                <a:cs typeface="Comic Sans MS"/>
              </a:rPr>
              <a:t>b</a:t>
            </a:r>
            <a:r>
              <a:rPr sz="2800" spc="-5" dirty="0">
                <a:latin typeface="Comic Sans MS"/>
                <a:cs typeface="Comic Sans MS"/>
              </a:rPr>
              <a:t> l-a trimis </a:t>
            </a:r>
            <a:r>
              <a:rPr sz="2800" dirty="0">
                <a:latin typeface="Comic Sans MS"/>
                <a:cs typeface="Comic Sans MS"/>
              </a:rPr>
              <a:t>pe </a:t>
            </a:r>
            <a:r>
              <a:rPr sz="2800" spc="-5" dirty="0">
                <a:latin typeface="Comic Sans MS"/>
                <a:cs typeface="Comic Sans MS"/>
              </a:rPr>
              <a:t>Iosif </a:t>
            </a:r>
            <a:r>
              <a:rPr sz="2800" dirty="0">
                <a:latin typeface="Comic Sans MS"/>
                <a:cs typeface="Comic Sans MS"/>
              </a:rPr>
              <a:t>pe câmpul </a:t>
            </a:r>
            <a:r>
              <a:rPr sz="2800" spc="-5" dirty="0">
                <a:latin typeface="Comic Sans MS"/>
                <a:cs typeface="Comic Sans MS"/>
              </a:rPr>
              <a:t>unde  </a:t>
            </a:r>
            <a:r>
              <a:rPr sz="2800" dirty="0">
                <a:latin typeface="Comic Sans MS"/>
                <a:cs typeface="Comic Sans MS"/>
              </a:rPr>
              <a:t>fraţii lui </a:t>
            </a:r>
            <a:r>
              <a:rPr sz="2800" dirty="0" err="1">
                <a:latin typeface="Comic Sans MS"/>
                <a:cs typeface="Comic Sans MS"/>
              </a:rPr>
              <a:t>aveau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turmele</a:t>
            </a:r>
            <a:r>
              <a:rPr lang="ro-RO" sz="2800" spc="-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</a:t>
            </a:r>
            <a:r>
              <a:rPr sz="2800" spc="35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animale.	Fraţii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lui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l-au  văzut  </a:t>
            </a:r>
            <a:r>
              <a:rPr sz="2800" dirty="0">
                <a:latin typeface="Comic Sans MS"/>
                <a:cs typeface="Comic Sans MS"/>
              </a:rPr>
              <a:t>pe</a:t>
            </a:r>
            <a:r>
              <a:rPr sz="2800" spc="34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Iosif</a:t>
            </a:r>
            <a:r>
              <a:rPr sz="2800" spc="59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venind</a:t>
            </a:r>
            <a:r>
              <a:rPr sz="2800" spc="-5" dirty="0">
                <a:latin typeface="Comic Sans MS"/>
                <a:cs typeface="Comic Sans MS"/>
              </a:rPr>
              <a:t>.</a:t>
            </a:r>
            <a:r>
              <a:rPr lang="ro-RO" sz="2800" spc="-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„</a:t>
            </a:r>
            <a:r>
              <a:rPr sz="2800" spc="-5" dirty="0" err="1">
                <a:latin typeface="Comic Sans MS"/>
                <a:cs typeface="Comic Sans MS"/>
              </a:rPr>
              <a:t>Să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lang="ro-RO" sz="2800" spc="-5" dirty="0">
                <a:latin typeface="Comic Sans MS"/>
                <a:cs typeface="Comic Sans MS"/>
              </a:rPr>
              <a:t>îl </a:t>
            </a:r>
            <a:r>
              <a:rPr sz="2800" dirty="0" err="1">
                <a:latin typeface="Comic Sans MS"/>
                <a:cs typeface="Comic Sans MS"/>
              </a:rPr>
              <a:t>omorâm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pe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făuritorul</a:t>
            </a:r>
            <a:r>
              <a:rPr lang="ro-RO" sz="2800" spc="-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 vise” </a:t>
            </a:r>
            <a:r>
              <a:rPr sz="2800" dirty="0">
                <a:latin typeface="Comic Sans MS"/>
                <a:cs typeface="Comic Sans MS"/>
              </a:rPr>
              <a:t>au </a:t>
            </a:r>
            <a:r>
              <a:rPr sz="2800" dirty="0" err="1">
                <a:latin typeface="Comic Sans MS"/>
                <a:cs typeface="Comic Sans MS"/>
              </a:rPr>
              <a:t>spus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ei</a:t>
            </a:r>
            <a:r>
              <a:rPr sz="2800" spc="35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mânioşi.	Iosif nu </a:t>
            </a:r>
            <a:r>
              <a:rPr sz="2800" spc="-5" dirty="0" err="1">
                <a:latin typeface="Comic Sans MS"/>
                <a:cs typeface="Comic Sans MS"/>
              </a:rPr>
              <a:t>ştia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ce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pericol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îl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aştepta.</a:t>
            </a: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1546" y="180847"/>
            <a:ext cx="8397875" cy="1724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dirty="0">
                <a:solidFill>
                  <a:srgbClr val="000000"/>
                </a:solidFill>
              </a:rPr>
              <a:t>Numai </a:t>
            </a:r>
            <a:r>
              <a:rPr spc="-5" dirty="0">
                <a:solidFill>
                  <a:srgbClr val="000000"/>
                </a:solidFill>
              </a:rPr>
              <a:t>c</a:t>
            </a:r>
            <a:r>
              <a:rPr spc="-5" dirty="0">
                <a:solidFill>
                  <a:srgbClr val="000000"/>
                </a:solidFill>
                <a:latin typeface="Comic Sans MS"/>
                <a:cs typeface="Comic Sans MS"/>
              </a:rPr>
              <a:t>ă </a:t>
            </a:r>
            <a:r>
              <a:rPr spc="-5" dirty="0">
                <a:solidFill>
                  <a:srgbClr val="000000"/>
                </a:solidFill>
              </a:rPr>
              <a:t>fratele </a:t>
            </a:r>
            <a:r>
              <a:rPr dirty="0">
                <a:solidFill>
                  <a:srgbClr val="000000"/>
                </a:solidFill>
              </a:rPr>
              <a:t>cel mai mare, </a:t>
            </a:r>
            <a:r>
              <a:rPr spc="-5" dirty="0">
                <a:solidFill>
                  <a:srgbClr val="000000"/>
                </a:solidFill>
              </a:rPr>
              <a:t>Ruben, nu </a:t>
            </a:r>
            <a:r>
              <a:rPr dirty="0">
                <a:solidFill>
                  <a:srgbClr val="000000"/>
                </a:solidFill>
              </a:rPr>
              <a:t>a </a:t>
            </a:r>
            <a:r>
              <a:rPr spc="-5" dirty="0">
                <a:solidFill>
                  <a:srgbClr val="000000"/>
                </a:solidFill>
              </a:rPr>
              <a:t>fost de  </a:t>
            </a:r>
            <a:r>
              <a:rPr dirty="0">
                <a:solidFill>
                  <a:srgbClr val="000000"/>
                </a:solidFill>
              </a:rPr>
              <a:t>acord. „S</a:t>
            </a:r>
            <a:r>
              <a:rPr dirty="0">
                <a:solidFill>
                  <a:srgbClr val="000000"/>
                </a:solidFill>
                <a:latin typeface="Comic Sans MS"/>
                <a:cs typeface="Comic Sans MS"/>
              </a:rPr>
              <a:t>ă </a:t>
            </a:r>
            <a:r>
              <a:rPr spc="-5" dirty="0">
                <a:solidFill>
                  <a:srgbClr val="000000"/>
                </a:solidFill>
              </a:rPr>
              <a:t>nu v</a:t>
            </a:r>
            <a:r>
              <a:rPr spc="-5" dirty="0">
                <a:solidFill>
                  <a:srgbClr val="000000"/>
                </a:solidFill>
                <a:latin typeface="Comic Sans MS"/>
                <a:cs typeface="Comic Sans MS"/>
              </a:rPr>
              <a:t>ă</a:t>
            </a:r>
            <a:r>
              <a:rPr spc="-5" dirty="0">
                <a:solidFill>
                  <a:srgbClr val="000000"/>
                </a:solidFill>
              </a:rPr>
              <a:t>rsa</a:t>
            </a:r>
            <a:r>
              <a:rPr spc="-5" dirty="0">
                <a:solidFill>
                  <a:srgbClr val="000000"/>
                </a:solidFill>
                <a:latin typeface="Comic Sans MS"/>
                <a:cs typeface="Comic Sans MS"/>
              </a:rPr>
              <a:t>ţ</a:t>
            </a:r>
            <a:r>
              <a:rPr spc="-5" dirty="0">
                <a:solidFill>
                  <a:srgbClr val="000000"/>
                </a:solidFill>
              </a:rPr>
              <a:t>i </a:t>
            </a:r>
            <a:r>
              <a:rPr dirty="0">
                <a:solidFill>
                  <a:srgbClr val="000000"/>
                </a:solidFill>
              </a:rPr>
              <a:t>sânge” a spus el. „Uite aici o  pr</a:t>
            </a:r>
            <a:r>
              <a:rPr dirty="0">
                <a:solidFill>
                  <a:srgbClr val="000000"/>
                </a:solidFill>
                <a:latin typeface="Comic Sans MS"/>
                <a:cs typeface="Comic Sans MS"/>
              </a:rPr>
              <a:t>ă</a:t>
            </a:r>
            <a:r>
              <a:rPr dirty="0">
                <a:solidFill>
                  <a:srgbClr val="000000"/>
                </a:solidFill>
              </a:rPr>
              <a:t>pastie. </a:t>
            </a:r>
            <a:r>
              <a:rPr spc="-5" dirty="0">
                <a:solidFill>
                  <a:srgbClr val="000000"/>
                </a:solidFill>
              </a:rPr>
              <a:t>L</a:t>
            </a:r>
            <a:r>
              <a:rPr spc="-5" dirty="0">
                <a:solidFill>
                  <a:srgbClr val="000000"/>
                </a:solidFill>
                <a:latin typeface="Comic Sans MS"/>
                <a:cs typeface="Comic Sans MS"/>
              </a:rPr>
              <a:t>ă</a:t>
            </a:r>
            <a:r>
              <a:rPr spc="-5" dirty="0">
                <a:solidFill>
                  <a:srgbClr val="000000"/>
                </a:solidFill>
              </a:rPr>
              <a:t>sa</a:t>
            </a:r>
            <a:r>
              <a:rPr spc="-5" dirty="0">
                <a:solidFill>
                  <a:srgbClr val="000000"/>
                </a:solidFill>
                <a:latin typeface="Comic Sans MS"/>
                <a:cs typeface="Comic Sans MS"/>
              </a:rPr>
              <a:t>ţ</a:t>
            </a:r>
            <a:r>
              <a:rPr spc="-5" dirty="0">
                <a:solidFill>
                  <a:srgbClr val="000000"/>
                </a:solidFill>
              </a:rPr>
              <a:t>i-l s</a:t>
            </a:r>
            <a:r>
              <a:rPr spc="-5" dirty="0">
                <a:solidFill>
                  <a:srgbClr val="000000"/>
                </a:solidFill>
                <a:latin typeface="Comic Sans MS"/>
                <a:cs typeface="Comic Sans MS"/>
              </a:rPr>
              <a:t>ă </a:t>
            </a:r>
            <a:r>
              <a:rPr spc="-5" dirty="0">
                <a:solidFill>
                  <a:srgbClr val="000000"/>
                </a:solidFill>
              </a:rPr>
              <a:t>moar</a:t>
            </a:r>
            <a:r>
              <a:rPr spc="-5" dirty="0">
                <a:solidFill>
                  <a:srgbClr val="000000"/>
                </a:solidFill>
                <a:latin typeface="Comic Sans MS"/>
                <a:cs typeface="Comic Sans MS"/>
              </a:rPr>
              <a:t>ă </a:t>
            </a:r>
            <a:r>
              <a:rPr dirty="0">
                <a:solidFill>
                  <a:srgbClr val="000000"/>
                </a:solidFill>
              </a:rPr>
              <a:t>acolo!” </a:t>
            </a:r>
            <a:r>
              <a:rPr spc="-5" dirty="0">
                <a:solidFill>
                  <a:srgbClr val="000000"/>
                </a:solidFill>
              </a:rPr>
              <a:t>Ruben pl</a:t>
            </a:r>
            <a:r>
              <a:rPr spc="-5" dirty="0">
                <a:solidFill>
                  <a:srgbClr val="000000"/>
                </a:solidFill>
                <a:latin typeface="Comic Sans MS"/>
                <a:cs typeface="Comic Sans MS"/>
              </a:rPr>
              <a:t>ă</a:t>
            </a:r>
            <a:r>
              <a:rPr spc="-5" dirty="0">
                <a:solidFill>
                  <a:srgbClr val="000000"/>
                </a:solidFill>
              </a:rPr>
              <a:t>nuia  s</a:t>
            </a:r>
            <a:r>
              <a:rPr spc="-5" dirty="0">
                <a:solidFill>
                  <a:srgbClr val="000000"/>
                </a:solidFill>
                <a:latin typeface="Comic Sans MS"/>
                <a:cs typeface="Comic Sans MS"/>
              </a:rPr>
              <a:t>ă </a:t>
            </a:r>
            <a:r>
              <a:rPr spc="-5" dirty="0">
                <a:solidFill>
                  <a:srgbClr val="000000"/>
                </a:solidFill>
              </a:rPr>
              <a:t>îl </a:t>
            </a:r>
            <a:r>
              <a:rPr dirty="0">
                <a:solidFill>
                  <a:srgbClr val="000000"/>
                </a:solidFill>
              </a:rPr>
              <a:t>salveze pe </a:t>
            </a:r>
            <a:r>
              <a:rPr spc="-5" dirty="0">
                <a:solidFill>
                  <a:srgbClr val="000000"/>
                </a:solidFill>
              </a:rPr>
              <a:t>Iosif </a:t>
            </a:r>
            <a:r>
              <a:rPr dirty="0">
                <a:solidFill>
                  <a:srgbClr val="000000"/>
                </a:solidFill>
              </a:rPr>
              <a:t>la l</a:t>
            </a:r>
            <a:r>
              <a:rPr dirty="0">
                <a:solidFill>
                  <a:srgbClr val="000000"/>
                </a:solidFill>
                <a:latin typeface="Comic Sans MS"/>
                <a:cs typeface="Comic Sans MS"/>
              </a:rPr>
              <a:t>ă</a:t>
            </a:r>
            <a:r>
              <a:rPr dirty="0">
                <a:solidFill>
                  <a:srgbClr val="000000"/>
                </a:solidFill>
              </a:rPr>
              <a:t>satul</a:t>
            </a:r>
            <a:r>
              <a:rPr spc="-4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nop</a:t>
            </a:r>
            <a:r>
              <a:rPr spc="-5" dirty="0">
                <a:solidFill>
                  <a:srgbClr val="000000"/>
                </a:solidFill>
                <a:latin typeface="Comic Sans MS"/>
                <a:cs typeface="Comic Sans MS"/>
              </a:rPr>
              <a:t>ţ</a:t>
            </a:r>
            <a:r>
              <a:rPr spc="-5" dirty="0">
                <a:solidFill>
                  <a:srgbClr val="000000"/>
                </a:solidFill>
              </a:rPr>
              <a:t>ii.</a:t>
            </a:r>
          </a:p>
        </p:txBody>
      </p:sp>
      <p:sp>
        <p:nvSpPr>
          <p:cNvPr id="4" name="object 4"/>
          <p:cNvSpPr/>
          <p:nvPr/>
        </p:nvSpPr>
        <p:spPr>
          <a:xfrm>
            <a:off x="8615171" y="6302502"/>
            <a:ext cx="528827" cy="5554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902" y="180847"/>
            <a:ext cx="2857500" cy="4712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Când</a:t>
            </a:r>
            <a:r>
              <a:rPr sz="2800" spc="-1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Iosif</a:t>
            </a:r>
            <a:endParaRPr sz="2800" dirty="0">
              <a:latin typeface="Comic Sans MS"/>
              <a:cs typeface="Comic Sans MS"/>
            </a:endParaRPr>
          </a:p>
          <a:p>
            <a:pPr marL="12700" marR="423545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a ajuns, </a:t>
            </a:r>
            <a:r>
              <a:rPr sz="2800" spc="-5" dirty="0">
                <a:latin typeface="Comic Sans MS"/>
                <a:cs typeface="Comic Sans MS"/>
              </a:rPr>
              <a:t>fraţii  lui l-au </a:t>
            </a:r>
            <a:r>
              <a:rPr sz="2800" dirty="0">
                <a:latin typeface="Comic Sans MS"/>
                <a:cs typeface="Comic Sans MS"/>
              </a:rPr>
              <a:t>apucat,  l-au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dezbrăcat</a:t>
            </a:r>
            <a:endParaRPr sz="2800" dirty="0">
              <a:latin typeface="Comic Sans MS"/>
              <a:cs typeface="Comic Sans MS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de </a:t>
            </a:r>
            <a:r>
              <a:rPr sz="2800" dirty="0">
                <a:latin typeface="Comic Sans MS"/>
                <a:cs typeface="Comic Sans MS"/>
              </a:rPr>
              <a:t>haina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colorată  pe care </a:t>
            </a:r>
            <a:r>
              <a:rPr sz="2800" spc="-5" dirty="0" err="1">
                <a:latin typeface="Comic Sans MS"/>
                <a:cs typeface="Comic Sans MS"/>
              </a:rPr>
              <a:t>Iaco</a:t>
            </a:r>
            <a:r>
              <a:rPr lang="ro-RO" sz="2800" spc="-5" dirty="0">
                <a:latin typeface="Comic Sans MS"/>
                <a:cs typeface="Comic Sans MS"/>
              </a:rPr>
              <a:t>b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  făcut-o special  pentru </a:t>
            </a:r>
            <a:r>
              <a:rPr sz="2800" spc="-5" dirty="0">
                <a:latin typeface="Comic Sans MS"/>
                <a:cs typeface="Comic Sans MS"/>
              </a:rPr>
              <a:t>fiul său  </a:t>
            </a:r>
            <a:r>
              <a:rPr sz="2800" spc="5" dirty="0">
                <a:latin typeface="Comic Sans MS"/>
                <a:cs typeface="Comic Sans MS"/>
              </a:rPr>
              <a:t>preferat </a:t>
            </a:r>
            <a:r>
              <a:rPr sz="2800" spc="-5" dirty="0">
                <a:latin typeface="Comic Sans MS"/>
                <a:cs typeface="Comic Sans MS"/>
              </a:rPr>
              <a:t>şi l-au  </a:t>
            </a:r>
            <a:r>
              <a:rPr sz="2800" dirty="0">
                <a:latin typeface="Comic Sans MS"/>
                <a:cs typeface="Comic Sans MS"/>
              </a:rPr>
              <a:t>aruncat </a:t>
            </a:r>
            <a:r>
              <a:rPr sz="2800" spc="-5" dirty="0">
                <a:latin typeface="Comic Sans MS"/>
                <a:cs typeface="Comic Sans MS"/>
              </a:rPr>
              <a:t>în </a:t>
            </a:r>
            <a:r>
              <a:rPr sz="2800" dirty="0">
                <a:latin typeface="Comic Sans MS"/>
                <a:cs typeface="Comic Sans MS"/>
              </a:rPr>
              <a:t>acea  prăpastie.</a:t>
            </a: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546" y="180847"/>
            <a:ext cx="4829810" cy="3016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132205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În absenţa lui Ruben,  </a:t>
            </a:r>
            <a:r>
              <a:rPr sz="2800" dirty="0">
                <a:latin typeface="Comic Sans MS"/>
                <a:cs typeface="Comic Sans MS"/>
              </a:rPr>
              <a:t>o </a:t>
            </a:r>
            <a:r>
              <a:rPr sz="2800" spc="-5" dirty="0">
                <a:latin typeface="Comic Sans MS"/>
                <a:cs typeface="Comic Sans MS"/>
              </a:rPr>
              <a:t>caravană </a:t>
            </a:r>
            <a:r>
              <a:rPr sz="2800" dirty="0">
                <a:latin typeface="Comic Sans MS"/>
                <a:cs typeface="Comic Sans MS"/>
              </a:rPr>
              <a:t>de cămile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</a:t>
            </a:r>
          </a:p>
          <a:p>
            <a:pPr marL="12700" marR="5080">
              <a:spcBef>
                <a:spcPts val="5"/>
              </a:spcBef>
              <a:tabLst>
                <a:tab pos="3325495" algn="l"/>
              </a:tabLst>
            </a:pPr>
            <a:r>
              <a:rPr sz="2800" dirty="0">
                <a:latin typeface="Comic Sans MS"/>
                <a:cs typeface="Comic Sans MS"/>
              </a:rPr>
              <a:t>făcut popas </a:t>
            </a:r>
            <a:r>
              <a:rPr sz="2800" spc="-5" dirty="0">
                <a:latin typeface="Comic Sans MS"/>
                <a:cs typeface="Comic Sans MS"/>
              </a:rPr>
              <a:t>în drumul </a:t>
            </a:r>
            <a:r>
              <a:rPr sz="2800" dirty="0" err="1">
                <a:latin typeface="Comic Sans MS"/>
                <a:cs typeface="Comic Sans MS"/>
              </a:rPr>
              <a:t>spre</a:t>
            </a:r>
            <a:r>
              <a:rPr sz="2800" dirty="0">
                <a:latin typeface="Comic Sans MS"/>
                <a:cs typeface="Comic Sans MS"/>
              </a:rPr>
              <a:t>  </a:t>
            </a:r>
            <a:r>
              <a:rPr sz="2800" spc="-5" dirty="0" err="1">
                <a:latin typeface="Comic Sans MS"/>
                <a:cs typeface="Comic Sans MS"/>
              </a:rPr>
              <a:t>îndepărtatul</a:t>
            </a:r>
            <a:r>
              <a:rPr lang="ro-RO" sz="2800" spc="-5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Egipt</a:t>
            </a:r>
            <a:r>
              <a:rPr sz="2800" dirty="0">
                <a:latin typeface="Comic Sans MS"/>
                <a:cs typeface="Comic Sans MS"/>
              </a:rPr>
              <a:t>.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„Hai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să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îl  vindem </a:t>
            </a:r>
            <a:r>
              <a:rPr sz="2800" dirty="0">
                <a:latin typeface="Comic Sans MS"/>
                <a:cs typeface="Comic Sans MS"/>
              </a:rPr>
              <a:t>pe </a:t>
            </a:r>
            <a:r>
              <a:rPr sz="2800" spc="-5" dirty="0">
                <a:latin typeface="Comic Sans MS"/>
                <a:cs typeface="Comic Sans MS"/>
              </a:rPr>
              <a:t>Iosif” </a:t>
            </a:r>
            <a:r>
              <a:rPr sz="2800" dirty="0">
                <a:latin typeface="Comic Sans MS"/>
                <a:cs typeface="Comic Sans MS"/>
              </a:rPr>
              <a:t>a spus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Iuda</a:t>
            </a:r>
            <a:r>
              <a:rPr sz="2800" spc="-5" dirty="0">
                <a:latin typeface="Comic Sans MS"/>
                <a:cs typeface="Comic Sans MS"/>
              </a:rPr>
              <a:t>,</a:t>
            </a:r>
            <a:r>
              <a:rPr lang="ro-RO" sz="2800" spc="-5" dirty="0">
                <a:latin typeface="Comic Sans MS"/>
                <a:cs typeface="Comic Sans MS"/>
              </a:rPr>
              <a:t> fratele</a:t>
            </a:r>
            <a:r>
              <a:rPr lang="ro-RO" sz="2800" spc="-85" dirty="0">
                <a:latin typeface="Comic Sans MS"/>
                <a:cs typeface="Comic Sans MS"/>
              </a:rPr>
              <a:t> </a:t>
            </a:r>
            <a:r>
              <a:rPr lang="ro-RO" sz="2800" dirty="0">
                <a:latin typeface="Comic Sans MS"/>
                <a:cs typeface="Comic Sans MS"/>
              </a:rPr>
              <a:t>lui.</a:t>
            </a:r>
          </a:p>
          <a:p>
            <a:pPr marL="12700" marR="5080">
              <a:lnSpc>
                <a:spcPct val="100000"/>
              </a:lnSpc>
              <a:spcBef>
                <a:spcPts val="5"/>
              </a:spcBef>
              <a:tabLst>
                <a:tab pos="3325495" algn="l"/>
              </a:tabLst>
            </a:pP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90989" y="2327107"/>
            <a:ext cx="3366135" cy="869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Înţelegerea a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fost</a:t>
            </a:r>
            <a:endParaRPr sz="2800" dirty="0">
              <a:latin typeface="Comic Sans MS"/>
              <a:cs typeface="Comic Sans MS"/>
            </a:endParaRPr>
          </a:p>
          <a:p>
            <a:pPr marL="2183765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făcută.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83198" y="4450740"/>
            <a:ext cx="2731770" cy="1724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54025" algn="just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Ei </a:t>
            </a:r>
            <a:r>
              <a:rPr sz="2800" spc="-5" dirty="0">
                <a:latin typeface="Comic Sans MS"/>
                <a:cs typeface="Comic Sans MS"/>
              </a:rPr>
              <a:t>l-au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vândut  </a:t>
            </a:r>
            <a:r>
              <a:rPr sz="2800" dirty="0">
                <a:latin typeface="Comic Sans MS"/>
                <a:cs typeface="Comic Sans MS"/>
              </a:rPr>
              <a:t>pe </a:t>
            </a:r>
            <a:r>
              <a:rPr sz="2800" spc="-5" dirty="0">
                <a:latin typeface="Comic Sans MS"/>
                <a:cs typeface="Comic Sans MS"/>
              </a:rPr>
              <a:t>Iosif </a:t>
            </a:r>
            <a:r>
              <a:rPr sz="2800" dirty="0">
                <a:latin typeface="Comic Sans MS"/>
                <a:cs typeface="Comic Sans MS"/>
              </a:rPr>
              <a:t>pentru  douăzeci </a:t>
            </a:r>
            <a:r>
              <a:rPr sz="2800" spc="-5" dirty="0">
                <a:latin typeface="Comic Sans MS"/>
                <a:cs typeface="Comic Sans MS"/>
              </a:rPr>
              <a:t>de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sicli  </a:t>
            </a:r>
            <a:r>
              <a:rPr sz="2800" spc="-5" dirty="0">
                <a:latin typeface="Comic Sans MS"/>
                <a:cs typeface="Comic Sans MS"/>
              </a:rPr>
              <a:t>de</a:t>
            </a:r>
            <a:r>
              <a:rPr sz="2800" spc="-8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argint.</a:t>
            </a: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5FF6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1494</TotalTime>
  <Words>566</Words>
  <Application>Microsoft Office PowerPoint</Application>
  <PresentationFormat>Expunere pe ecran (4:3)</PresentationFormat>
  <Paragraphs>51</Paragraphs>
  <Slides>19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2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19</vt:i4>
      </vt:variant>
    </vt:vector>
  </HeadingPairs>
  <TitlesOfParts>
    <vt:vector size="22" baseType="lpstr">
      <vt:lpstr>Calibri</vt:lpstr>
      <vt:lpstr>Comic Sans MS</vt:lpstr>
      <vt:lpstr>Office Theme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Numai că fratele cel mai mare, Ruben, nu a fost de  acord. „Să nu vărsaţi sânge” a spus el. „Uite aici o  prăpastie. Lăsaţi-l să moară acolo!” Ruben plănuia  să îl salveze pe Iosif la lăsatul nopţii.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Sfârşit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Favorite Son Becomes a Slave Romanian</dc:title>
  <cp:lastModifiedBy>iacob andrei</cp:lastModifiedBy>
  <cp:revision>13</cp:revision>
  <dcterms:created xsi:type="dcterms:W3CDTF">2016-01-17T13:21:44Z</dcterms:created>
  <dcterms:modified xsi:type="dcterms:W3CDTF">2017-11-19T16:37:16Z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2002-09-21T00:00:00Z</vt:filetime>
  </property>
  <property fmtid="{D5CDD505-2E9C-101B-9397-08002B2CF9AE}" pid="3" name="Creator">
    <vt:lpwstr>ADOBEPS4.DRV Version 4.24</vt:lpwstr>
  </property>
  <property fmtid="{D5CDD505-2E9C-101B-9397-08002B2CF9AE}" pid="4" name="LastSaved">
    <vt:filetime>2016-01-17T00:00:00Z</vt:filetime>
  </property>
</Properties>
</file>