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Lst>
  <p:sldSz cx="12192000" cy="6858000"/>
  <p:notesSz cx="6858000" cy="9144000"/>
  <p:defaultTex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8" d="100"/>
          <a:sy n="68" d="100"/>
        </p:scale>
        <p:origin x="792"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u diapozitiv">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85183D3A-BF10-45F0-BB93-C66C029E43F8}"/>
              </a:ext>
            </a:extLst>
          </p:cNvPr>
          <p:cNvSpPr>
            <a:spLocks noGrp="1"/>
          </p:cNvSpPr>
          <p:nvPr>
            <p:ph type="ctrTitle"/>
          </p:nvPr>
        </p:nvSpPr>
        <p:spPr>
          <a:xfrm>
            <a:off x="1524000" y="1122363"/>
            <a:ext cx="9144000" cy="2387600"/>
          </a:xfrm>
        </p:spPr>
        <p:txBody>
          <a:bodyPr anchor="b"/>
          <a:lstStyle>
            <a:lvl1pPr algn="ctr">
              <a:defRPr sz="6000"/>
            </a:lvl1pPr>
          </a:lstStyle>
          <a:p>
            <a:r>
              <a:rPr lang="ro-RO"/>
              <a:t>Faceți clic pentru a edita stilul de titlu coordonator</a:t>
            </a:r>
          </a:p>
        </p:txBody>
      </p:sp>
      <p:sp>
        <p:nvSpPr>
          <p:cNvPr id="3" name="Subtitlu 2">
            <a:extLst>
              <a:ext uri="{FF2B5EF4-FFF2-40B4-BE49-F238E27FC236}">
                <a16:creationId xmlns:a16="http://schemas.microsoft.com/office/drawing/2014/main" id="{7D2BA378-01BA-4D33-9CCA-163C469A8FA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o-RO"/>
              <a:t>Faceți clic pentru a edita stilul de subtitlu coordonator</a:t>
            </a:r>
          </a:p>
        </p:txBody>
      </p:sp>
      <p:sp>
        <p:nvSpPr>
          <p:cNvPr id="4" name="Substituent dată 3">
            <a:extLst>
              <a:ext uri="{FF2B5EF4-FFF2-40B4-BE49-F238E27FC236}">
                <a16:creationId xmlns:a16="http://schemas.microsoft.com/office/drawing/2014/main" id="{F535108D-B269-4D13-B12A-2F16561FB0F5}"/>
              </a:ext>
            </a:extLst>
          </p:cNvPr>
          <p:cNvSpPr>
            <a:spLocks noGrp="1"/>
          </p:cNvSpPr>
          <p:nvPr>
            <p:ph type="dt" sz="half" idx="10"/>
          </p:nvPr>
        </p:nvSpPr>
        <p:spPr/>
        <p:txBody>
          <a:bodyPr/>
          <a:lstStyle/>
          <a:p>
            <a:fld id="{2006057D-5AD7-495C-81F2-FAA9591E29FC}" type="datetimeFigureOut">
              <a:rPr lang="ro-RO" smtClean="0"/>
              <a:t>14.11.2017</a:t>
            </a:fld>
            <a:endParaRPr lang="ro-RO"/>
          </a:p>
        </p:txBody>
      </p:sp>
      <p:sp>
        <p:nvSpPr>
          <p:cNvPr id="5" name="Substituent subsol 4">
            <a:extLst>
              <a:ext uri="{FF2B5EF4-FFF2-40B4-BE49-F238E27FC236}">
                <a16:creationId xmlns:a16="http://schemas.microsoft.com/office/drawing/2014/main" id="{C6798640-432D-4E3C-8DCD-E21DBD8574E9}"/>
              </a:ext>
            </a:extLst>
          </p:cNvPr>
          <p:cNvSpPr>
            <a:spLocks noGrp="1"/>
          </p:cNvSpPr>
          <p:nvPr>
            <p:ph type="ftr" sz="quarter" idx="11"/>
          </p:nvPr>
        </p:nvSpPr>
        <p:spPr/>
        <p:txBody>
          <a:bodyPr/>
          <a:lstStyle/>
          <a:p>
            <a:endParaRPr lang="ro-RO"/>
          </a:p>
        </p:txBody>
      </p:sp>
      <p:sp>
        <p:nvSpPr>
          <p:cNvPr id="6" name="Substituent număr diapozitiv 5">
            <a:extLst>
              <a:ext uri="{FF2B5EF4-FFF2-40B4-BE49-F238E27FC236}">
                <a16:creationId xmlns:a16="http://schemas.microsoft.com/office/drawing/2014/main" id="{2DF81A41-A238-40BD-954F-ACF15C3025AA}"/>
              </a:ext>
            </a:extLst>
          </p:cNvPr>
          <p:cNvSpPr>
            <a:spLocks noGrp="1"/>
          </p:cNvSpPr>
          <p:nvPr>
            <p:ph type="sldNum" sz="quarter" idx="12"/>
          </p:nvPr>
        </p:nvSpPr>
        <p:spPr/>
        <p:txBody>
          <a:bodyPr/>
          <a:lstStyle/>
          <a:p>
            <a:fld id="{E020FBBD-F1AD-4910-867F-0D95363B397A}" type="slidenum">
              <a:rPr lang="ro-RO" smtClean="0"/>
              <a:t>‹#›</a:t>
            </a:fld>
            <a:endParaRPr lang="ro-RO"/>
          </a:p>
        </p:txBody>
      </p:sp>
    </p:spTree>
    <p:extLst>
      <p:ext uri="{BB962C8B-B14F-4D97-AF65-F5344CB8AC3E}">
        <p14:creationId xmlns:p14="http://schemas.microsoft.com/office/powerpoint/2010/main" val="3524637519"/>
      </p:ext>
    </p:extLst>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ext vertical și titlu">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ACBD642B-3C8A-4F63-8119-0583D0E97F5D}"/>
              </a:ext>
            </a:extLst>
          </p:cNvPr>
          <p:cNvSpPr>
            <a:spLocks noGrp="1"/>
          </p:cNvSpPr>
          <p:nvPr>
            <p:ph type="title"/>
          </p:nvPr>
        </p:nvSpPr>
        <p:spPr/>
        <p:txBody>
          <a:bodyPr/>
          <a:lstStyle/>
          <a:p>
            <a:r>
              <a:rPr lang="ro-RO"/>
              <a:t>Faceți clic pentru a edita stilul de titlu coordonator</a:t>
            </a:r>
          </a:p>
        </p:txBody>
      </p:sp>
      <p:sp>
        <p:nvSpPr>
          <p:cNvPr id="3" name="Substituent text vertical 2">
            <a:extLst>
              <a:ext uri="{FF2B5EF4-FFF2-40B4-BE49-F238E27FC236}">
                <a16:creationId xmlns:a16="http://schemas.microsoft.com/office/drawing/2014/main" id="{91899A87-E058-48C5-96F0-55137992F55D}"/>
              </a:ext>
            </a:extLst>
          </p:cNvPr>
          <p:cNvSpPr>
            <a:spLocks noGrp="1"/>
          </p:cNvSpPr>
          <p:nvPr>
            <p:ph type="body" orient="vert" idx="1"/>
          </p:nvPr>
        </p:nvSpPr>
        <p:spPr/>
        <p:txBody>
          <a:bodyPr vert="eaVert"/>
          <a:lstStyle/>
          <a:p>
            <a:pPr lvl="0"/>
            <a:r>
              <a:rPr lang="ro-RO"/>
              <a:t>Editați stilurile de text coordonator</a:t>
            </a:r>
          </a:p>
          <a:p>
            <a:pPr lvl="1"/>
            <a:r>
              <a:rPr lang="ro-RO"/>
              <a:t>Al doilea nivel</a:t>
            </a:r>
          </a:p>
          <a:p>
            <a:pPr lvl="2"/>
            <a:r>
              <a:rPr lang="ro-RO"/>
              <a:t>Al treilea nivel</a:t>
            </a:r>
          </a:p>
          <a:p>
            <a:pPr lvl="3"/>
            <a:r>
              <a:rPr lang="ro-RO"/>
              <a:t>Al patrulea nivel</a:t>
            </a:r>
          </a:p>
          <a:p>
            <a:pPr lvl="4"/>
            <a:r>
              <a:rPr lang="ro-RO"/>
              <a:t>Al cincilea nivel</a:t>
            </a:r>
          </a:p>
        </p:txBody>
      </p:sp>
      <p:sp>
        <p:nvSpPr>
          <p:cNvPr id="4" name="Substituent dată 3">
            <a:extLst>
              <a:ext uri="{FF2B5EF4-FFF2-40B4-BE49-F238E27FC236}">
                <a16:creationId xmlns:a16="http://schemas.microsoft.com/office/drawing/2014/main" id="{AD18DCDA-8B9A-48E7-9EED-89CAFD88E7C2}"/>
              </a:ext>
            </a:extLst>
          </p:cNvPr>
          <p:cNvSpPr>
            <a:spLocks noGrp="1"/>
          </p:cNvSpPr>
          <p:nvPr>
            <p:ph type="dt" sz="half" idx="10"/>
          </p:nvPr>
        </p:nvSpPr>
        <p:spPr/>
        <p:txBody>
          <a:bodyPr/>
          <a:lstStyle/>
          <a:p>
            <a:fld id="{2006057D-5AD7-495C-81F2-FAA9591E29FC}" type="datetimeFigureOut">
              <a:rPr lang="ro-RO" smtClean="0"/>
              <a:t>14.11.2017</a:t>
            </a:fld>
            <a:endParaRPr lang="ro-RO"/>
          </a:p>
        </p:txBody>
      </p:sp>
      <p:sp>
        <p:nvSpPr>
          <p:cNvPr id="5" name="Substituent subsol 4">
            <a:extLst>
              <a:ext uri="{FF2B5EF4-FFF2-40B4-BE49-F238E27FC236}">
                <a16:creationId xmlns:a16="http://schemas.microsoft.com/office/drawing/2014/main" id="{6FDC155E-F8D2-4ECD-8429-47C3B70690DC}"/>
              </a:ext>
            </a:extLst>
          </p:cNvPr>
          <p:cNvSpPr>
            <a:spLocks noGrp="1"/>
          </p:cNvSpPr>
          <p:nvPr>
            <p:ph type="ftr" sz="quarter" idx="11"/>
          </p:nvPr>
        </p:nvSpPr>
        <p:spPr/>
        <p:txBody>
          <a:bodyPr/>
          <a:lstStyle/>
          <a:p>
            <a:endParaRPr lang="ro-RO"/>
          </a:p>
        </p:txBody>
      </p:sp>
      <p:sp>
        <p:nvSpPr>
          <p:cNvPr id="6" name="Substituent număr diapozitiv 5">
            <a:extLst>
              <a:ext uri="{FF2B5EF4-FFF2-40B4-BE49-F238E27FC236}">
                <a16:creationId xmlns:a16="http://schemas.microsoft.com/office/drawing/2014/main" id="{18504738-A03A-4997-8F0C-E6DE41960506}"/>
              </a:ext>
            </a:extLst>
          </p:cNvPr>
          <p:cNvSpPr>
            <a:spLocks noGrp="1"/>
          </p:cNvSpPr>
          <p:nvPr>
            <p:ph type="sldNum" sz="quarter" idx="12"/>
          </p:nvPr>
        </p:nvSpPr>
        <p:spPr/>
        <p:txBody>
          <a:bodyPr/>
          <a:lstStyle/>
          <a:p>
            <a:fld id="{E020FBBD-F1AD-4910-867F-0D95363B397A}" type="slidenum">
              <a:rPr lang="ro-RO" smtClean="0"/>
              <a:t>‹#›</a:t>
            </a:fld>
            <a:endParaRPr lang="ro-RO"/>
          </a:p>
        </p:txBody>
      </p:sp>
    </p:spTree>
    <p:extLst>
      <p:ext uri="{BB962C8B-B14F-4D97-AF65-F5344CB8AC3E}">
        <p14:creationId xmlns:p14="http://schemas.microsoft.com/office/powerpoint/2010/main" val="3874264782"/>
      </p:ext>
    </p:extLst>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lu vertical și text">
    <p:spTree>
      <p:nvGrpSpPr>
        <p:cNvPr id="1" name=""/>
        <p:cNvGrpSpPr/>
        <p:nvPr/>
      </p:nvGrpSpPr>
      <p:grpSpPr>
        <a:xfrm>
          <a:off x="0" y="0"/>
          <a:ext cx="0" cy="0"/>
          <a:chOff x="0" y="0"/>
          <a:chExt cx="0" cy="0"/>
        </a:xfrm>
      </p:grpSpPr>
      <p:sp>
        <p:nvSpPr>
          <p:cNvPr id="2" name="Titlu vertical 1">
            <a:extLst>
              <a:ext uri="{FF2B5EF4-FFF2-40B4-BE49-F238E27FC236}">
                <a16:creationId xmlns:a16="http://schemas.microsoft.com/office/drawing/2014/main" id="{D00E1043-2F4F-4068-A2FE-446D723C6A5A}"/>
              </a:ext>
            </a:extLst>
          </p:cNvPr>
          <p:cNvSpPr>
            <a:spLocks noGrp="1"/>
          </p:cNvSpPr>
          <p:nvPr>
            <p:ph type="title" orient="vert"/>
          </p:nvPr>
        </p:nvSpPr>
        <p:spPr>
          <a:xfrm>
            <a:off x="8724900" y="365125"/>
            <a:ext cx="2628900" cy="5811838"/>
          </a:xfrm>
        </p:spPr>
        <p:txBody>
          <a:bodyPr vert="eaVert"/>
          <a:lstStyle/>
          <a:p>
            <a:r>
              <a:rPr lang="ro-RO"/>
              <a:t>Faceți clic pentru a edita stilul de titlu coordonator</a:t>
            </a:r>
          </a:p>
        </p:txBody>
      </p:sp>
      <p:sp>
        <p:nvSpPr>
          <p:cNvPr id="3" name="Substituent text vertical 2">
            <a:extLst>
              <a:ext uri="{FF2B5EF4-FFF2-40B4-BE49-F238E27FC236}">
                <a16:creationId xmlns:a16="http://schemas.microsoft.com/office/drawing/2014/main" id="{B880E011-0714-4A10-9D3D-B6DD9F2455BC}"/>
              </a:ext>
            </a:extLst>
          </p:cNvPr>
          <p:cNvSpPr>
            <a:spLocks noGrp="1"/>
          </p:cNvSpPr>
          <p:nvPr>
            <p:ph type="body" orient="vert" idx="1"/>
          </p:nvPr>
        </p:nvSpPr>
        <p:spPr>
          <a:xfrm>
            <a:off x="838200" y="365125"/>
            <a:ext cx="7734300" cy="5811838"/>
          </a:xfrm>
        </p:spPr>
        <p:txBody>
          <a:bodyPr vert="eaVert"/>
          <a:lstStyle/>
          <a:p>
            <a:pPr lvl="0"/>
            <a:r>
              <a:rPr lang="ro-RO"/>
              <a:t>Editați stilurile de text coordonator</a:t>
            </a:r>
          </a:p>
          <a:p>
            <a:pPr lvl="1"/>
            <a:r>
              <a:rPr lang="ro-RO"/>
              <a:t>Al doilea nivel</a:t>
            </a:r>
          </a:p>
          <a:p>
            <a:pPr lvl="2"/>
            <a:r>
              <a:rPr lang="ro-RO"/>
              <a:t>Al treilea nivel</a:t>
            </a:r>
          </a:p>
          <a:p>
            <a:pPr lvl="3"/>
            <a:r>
              <a:rPr lang="ro-RO"/>
              <a:t>Al patrulea nivel</a:t>
            </a:r>
          </a:p>
          <a:p>
            <a:pPr lvl="4"/>
            <a:r>
              <a:rPr lang="ro-RO"/>
              <a:t>Al cincilea nivel</a:t>
            </a:r>
          </a:p>
        </p:txBody>
      </p:sp>
      <p:sp>
        <p:nvSpPr>
          <p:cNvPr id="4" name="Substituent dată 3">
            <a:extLst>
              <a:ext uri="{FF2B5EF4-FFF2-40B4-BE49-F238E27FC236}">
                <a16:creationId xmlns:a16="http://schemas.microsoft.com/office/drawing/2014/main" id="{BE0FDC20-4808-4185-8C07-04822168D644}"/>
              </a:ext>
            </a:extLst>
          </p:cNvPr>
          <p:cNvSpPr>
            <a:spLocks noGrp="1"/>
          </p:cNvSpPr>
          <p:nvPr>
            <p:ph type="dt" sz="half" idx="10"/>
          </p:nvPr>
        </p:nvSpPr>
        <p:spPr/>
        <p:txBody>
          <a:bodyPr/>
          <a:lstStyle/>
          <a:p>
            <a:fld id="{2006057D-5AD7-495C-81F2-FAA9591E29FC}" type="datetimeFigureOut">
              <a:rPr lang="ro-RO" smtClean="0"/>
              <a:t>14.11.2017</a:t>
            </a:fld>
            <a:endParaRPr lang="ro-RO"/>
          </a:p>
        </p:txBody>
      </p:sp>
      <p:sp>
        <p:nvSpPr>
          <p:cNvPr id="5" name="Substituent subsol 4">
            <a:extLst>
              <a:ext uri="{FF2B5EF4-FFF2-40B4-BE49-F238E27FC236}">
                <a16:creationId xmlns:a16="http://schemas.microsoft.com/office/drawing/2014/main" id="{B40BD78C-1B5A-406A-B22A-CED1576B372F}"/>
              </a:ext>
            </a:extLst>
          </p:cNvPr>
          <p:cNvSpPr>
            <a:spLocks noGrp="1"/>
          </p:cNvSpPr>
          <p:nvPr>
            <p:ph type="ftr" sz="quarter" idx="11"/>
          </p:nvPr>
        </p:nvSpPr>
        <p:spPr/>
        <p:txBody>
          <a:bodyPr/>
          <a:lstStyle/>
          <a:p>
            <a:endParaRPr lang="ro-RO"/>
          </a:p>
        </p:txBody>
      </p:sp>
      <p:sp>
        <p:nvSpPr>
          <p:cNvPr id="6" name="Substituent număr diapozitiv 5">
            <a:extLst>
              <a:ext uri="{FF2B5EF4-FFF2-40B4-BE49-F238E27FC236}">
                <a16:creationId xmlns:a16="http://schemas.microsoft.com/office/drawing/2014/main" id="{BFE15477-D5D9-485D-954E-18D1D948C253}"/>
              </a:ext>
            </a:extLst>
          </p:cNvPr>
          <p:cNvSpPr>
            <a:spLocks noGrp="1"/>
          </p:cNvSpPr>
          <p:nvPr>
            <p:ph type="sldNum" sz="quarter" idx="12"/>
          </p:nvPr>
        </p:nvSpPr>
        <p:spPr/>
        <p:txBody>
          <a:bodyPr/>
          <a:lstStyle/>
          <a:p>
            <a:fld id="{E020FBBD-F1AD-4910-867F-0D95363B397A}" type="slidenum">
              <a:rPr lang="ro-RO" smtClean="0"/>
              <a:t>‹#›</a:t>
            </a:fld>
            <a:endParaRPr lang="ro-RO"/>
          </a:p>
        </p:txBody>
      </p:sp>
    </p:spTree>
    <p:extLst>
      <p:ext uri="{BB962C8B-B14F-4D97-AF65-F5344CB8AC3E}">
        <p14:creationId xmlns:p14="http://schemas.microsoft.com/office/powerpoint/2010/main" val="3030567089"/>
      </p:ext>
    </p:extLst>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u și conținut">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E16BAAF9-F85E-408B-9104-AFF89C1FA7F3}"/>
              </a:ext>
            </a:extLst>
          </p:cNvPr>
          <p:cNvSpPr>
            <a:spLocks noGrp="1"/>
          </p:cNvSpPr>
          <p:nvPr>
            <p:ph type="title"/>
          </p:nvPr>
        </p:nvSpPr>
        <p:spPr/>
        <p:txBody>
          <a:bodyPr/>
          <a:lstStyle/>
          <a:p>
            <a:r>
              <a:rPr lang="ro-RO"/>
              <a:t>Faceți clic pentru a edita stilul de titlu coordonator</a:t>
            </a:r>
          </a:p>
        </p:txBody>
      </p:sp>
      <p:sp>
        <p:nvSpPr>
          <p:cNvPr id="3" name="Substituent conținut 2">
            <a:extLst>
              <a:ext uri="{FF2B5EF4-FFF2-40B4-BE49-F238E27FC236}">
                <a16:creationId xmlns:a16="http://schemas.microsoft.com/office/drawing/2014/main" id="{63801DF5-3EB6-4C71-BB9A-EF3B4C404DED}"/>
              </a:ext>
            </a:extLst>
          </p:cNvPr>
          <p:cNvSpPr>
            <a:spLocks noGrp="1"/>
          </p:cNvSpPr>
          <p:nvPr>
            <p:ph idx="1"/>
          </p:nvPr>
        </p:nvSpPr>
        <p:spPr/>
        <p:txBody>
          <a:bodyPr/>
          <a:lstStyle/>
          <a:p>
            <a:pPr lvl="0"/>
            <a:r>
              <a:rPr lang="ro-RO"/>
              <a:t>Editați stilurile de text coordonator</a:t>
            </a:r>
          </a:p>
          <a:p>
            <a:pPr lvl="1"/>
            <a:r>
              <a:rPr lang="ro-RO"/>
              <a:t>Al doilea nivel</a:t>
            </a:r>
          </a:p>
          <a:p>
            <a:pPr lvl="2"/>
            <a:r>
              <a:rPr lang="ro-RO"/>
              <a:t>Al treilea nivel</a:t>
            </a:r>
          </a:p>
          <a:p>
            <a:pPr lvl="3"/>
            <a:r>
              <a:rPr lang="ro-RO"/>
              <a:t>Al patrulea nivel</a:t>
            </a:r>
          </a:p>
          <a:p>
            <a:pPr lvl="4"/>
            <a:r>
              <a:rPr lang="ro-RO"/>
              <a:t>Al cincilea nivel</a:t>
            </a:r>
          </a:p>
        </p:txBody>
      </p:sp>
      <p:sp>
        <p:nvSpPr>
          <p:cNvPr id="4" name="Substituent dată 3">
            <a:extLst>
              <a:ext uri="{FF2B5EF4-FFF2-40B4-BE49-F238E27FC236}">
                <a16:creationId xmlns:a16="http://schemas.microsoft.com/office/drawing/2014/main" id="{B7391693-B06E-42DF-AA1C-BBAA03CD6915}"/>
              </a:ext>
            </a:extLst>
          </p:cNvPr>
          <p:cNvSpPr>
            <a:spLocks noGrp="1"/>
          </p:cNvSpPr>
          <p:nvPr>
            <p:ph type="dt" sz="half" idx="10"/>
          </p:nvPr>
        </p:nvSpPr>
        <p:spPr/>
        <p:txBody>
          <a:bodyPr/>
          <a:lstStyle/>
          <a:p>
            <a:fld id="{2006057D-5AD7-495C-81F2-FAA9591E29FC}" type="datetimeFigureOut">
              <a:rPr lang="ro-RO" smtClean="0"/>
              <a:t>14.11.2017</a:t>
            </a:fld>
            <a:endParaRPr lang="ro-RO"/>
          </a:p>
        </p:txBody>
      </p:sp>
      <p:sp>
        <p:nvSpPr>
          <p:cNvPr id="5" name="Substituent subsol 4">
            <a:extLst>
              <a:ext uri="{FF2B5EF4-FFF2-40B4-BE49-F238E27FC236}">
                <a16:creationId xmlns:a16="http://schemas.microsoft.com/office/drawing/2014/main" id="{C09B3799-507D-4BFC-9077-E68DF675BA04}"/>
              </a:ext>
            </a:extLst>
          </p:cNvPr>
          <p:cNvSpPr>
            <a:spLocks noGrp="1"/>
          </p:cNvSpPr>
          <p:nvPr>
            <p:ph type="ftr" sz="quarter" idx="11"/>
          </p:nvPr>
        </p:nvSpPr>
        <p:spPr/>
        <p:txBody>
          <a:bodyPr/>
          <a:lstStyle/>
          <a:p>
            <a:endParaRPr lang="ro-RO"/>
          </a:p>
        </p:txBody>
      </p:sp>
      <p:sp>
        <p:nvSpPr>
          <p:cNvPr id="6" name="Substituent număr diapozitiv 5">
            <a:extLst>
              <a:ext uri="{FF2B5EF4-FFF2-40B4-BE49-F238E27FC236}">
                <a16:creationId xmlns:a16="http://schemas.microsoft.com/office/drawing/2014/main" id="{9BD8F4C7-F2FA-4C4E-867A-3BF88019E9C6}"/>
              </a:ext>
            </a:extLst>
          </p:cNvPr>
          <p:cNvSpPr>
            <a:spLocks noGrp="1"/>
          </p:cNvSpPr>
          <p:nvPr>
            <p:ph type="sldNum" sz="quarter" idx="12"/>
          </p:nvPr>
        </p:nvSpPr>
        <p:spPr/>
        <p:txBody>
          <a:bodyPr/>
          <a:lstStyle/>
          <a:p>
            <a:fld id="{E020FBBD-F1AD-4910-867F-0D95363B397A}" type="slidenum">
              <a:rPr lang="ro-RO" smtClean="0"/>
              <a:t>‹#›</a:t>
            </a:fld>
            <a:endParaRPr lang="ro-RO"/>
          </a:p>
        </p:txBody>
      </p:sp>
    </p:spTree>
    <p:extLst>
      <p:ext uri="{BB962C8B-B14F-4D97-AF65-F5344CB8AC3E}">
        <p14:creationId xmlns:p14="http://schemas.microsoft.com/office/powerpoint/2010/main" val="1730529078"/>
      </p:ext>
    </p:extLst>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ntet secțiune">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20A3184D-693E-409C-B4A8-B8E2B99724CF}"/>
              </a:ext>
            </a:extLst>
          </p:cNvPr>
          <p:cNvSpPr>
            <a:spLocks noGrp="1"/>
          </p:cNvSpPr>
          <p:nvPr>
            <p:ph type="title"/>
          </p:nvPr>
        </p:nvSpPr>
        <p:spPr>
          <a:xfrm>
            <a:off x="831850" y="1709738"/>
            <a:ext cx="10515600" cy="2852737"/>
          </a:xfrm>
        </p:spPr>
        <p:txBody>
          <a:bodyPr anchor="b"/>
          <a:lstStyle>
            <a:lvl1pPr>
              <a:defRPr sz="6000"/>
            </a:lvl1pPr>
          </a:lstStyle>
          <a:p>
            <a:r>
              <a:rPr lang="ro-RO"/>
              <a:t>Faceți clic pentru a edita stilul de titlu coordonator</a:t>
            </a:r>
          </a:p>
        </p:txBody>
      </p:sp>
      <p:sp>
        <p:nvSpPr>
          <p:cNvPr id="3" name="Substituent text 2">
            <a:extLst>
              <a:ext uri="{FF2B5EF4-FFF2-40B4-BE49-F238E27FC236}">
                <a16:creationId xmlns:a16="http://schemas.microsoft.com/office/drawing/2014/main" id="{7042B45A-FBBC-457D-B0DB-08EA6B957D5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o-RO"/>
              <a:t>Editați stilurile de text coordonator</a:t>
            </a:r>
          </a:p>
        </p:txBody>
      </p:sp>
      <p:sp>
        <p:nvSpPr>
          <p:cNvPr id="4" name="Substituent dată 3">
            <a:extLst>
              <a:ext uri="{FF2B5EF4-FFF2-40B4-BE49-F238E27FC236}">
                <a16:creationId xmlns:a16="http://schemas.microsoft.com/office/drawing/2014/main" id="{14BAA932-1B24-44DB-93FB-C62465654EE2}"/>
              </a:ext>
            </a:extLst>
          </p:cNvPr>
          <p:cNvSpPr>
            <a:spLocks noGrp="1"/>
          </p:cNvSpPr>
          <p:nvPr>
            <p:ph type="dt" sz="half" idx="10"/>
          </p:nvPr>
        </p:nvSpPr>
        <p:spPr/>
        <p:txBody>
          <a:bodyPr/>
          <a:lstStyle/>
          <a:p>
            <a:fld id="{2006057D-5AD7-495C-81F2-FAA9591E29FC}" type="datetimeFigureOut">
              <a:rPr lang="ro-RO" smtClean="0"/>
              <a:t>14.11.2017</a:t>
            </a:fld>
            <a:endParaRPr lang="ro-RO"/>
          </a:p>
        </p:txBody>
      </p:sp>
      <p:sp>
        <p:nvSpPr>
          <p:cNvPr id="5" name="Substituent subsol 4">
            <a:extLst>
              <a:ext uri="{FF2B5EF4-FFF2-40B4-BE49-F238E27FC236}">
                <a16:creationId xmlns:a16="http://schemas.microsoft.com/office/drawing/2014/main" id="{E5DA2AE4-74B8-4ECA-8A1A-7A3CC448A8EC}"/>
              </a:ext>
            </a:extLst>
          </p:cNvPr>
          <p:cNvSpPr>
            <a:spLocks noGrp="1"/>
          </p:cNvSpPr>
          <p:nvPr>
            <p:ph type="ftr" sz="quarter" idx="11"/>
          </p:nvPr>
        </p:nvSpPr>
        <p:spPr/>
        <p:txBody>
          <a:bodyPr/>
          <a:lstStyle/>
          <a:p>
            <a:endParaRPr lang="ro-RO"/>
          </a:p>
        </p:txBody>
      </p:sp>
      <p:sp>
        <p:nvSpPr>
          <p:cNvPr id="6" name="Substituent număr diapozitiv 5">
            <a:extLst>
              <a:ext uri="{FF2B5EF4-FFF2-40B4-BE49-F238E27FC236}">
                <a16:creationId xmlns:a16="http://schemas.microsoft.com/office/drawing/2014/main" id="{6ED435DA-B853-43F9-BA6F-B6405294D09E}"/>
              </a:ext>
            </a:extLst>
          </p:cNvPr>
          <p:cNvSpPr>
            <a:spLocks noGrp="1"/>
          </p:cNvSpPr>
          <p:nvPr>
            <p:ph type="sldNum" sz="quarter" idx="12"/>
          </p:nvPr>
        </p:nvSpPr>
        <p:spPr/>
        <p:txBody>
          <a:bodyPr/>
          <a:lstStyle/>
          <a:p>
            <a:fld id="{E020FBBD-F1AD-4910-867F-0D95363B397A}" type="slidenum">
              <a:rPr lang="ro-RO" smtClean="0"/>
              <a:t>‹#›</a:t>
            </a:fld>
            <a:endParaRPr lang="ro-RO"/>
          </a:p>
        </p:txBody>
      </p:sp>
    </p:spTree>
    <p:extLst>
      <p:ext uri="{BB962C8B-B14F-4D97-AF65-F5344CB8AC3E}">
        <p14:creationId xmlns:p14="http://schemas.microsoft.com/office/powerpoint/2010/main" val="1377777894"/>
      </p:ext>
    </p:extLst>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uă tipuri de conținut">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2B5B0BCD-126D-4A0B-9493-673B45978EBA}"/>
              </a:ext>
            </a:extLst>
          </p:cNvPr>
          <p:cNvSpPr>
            <a:spLocks noGrp="1"/>
          </p:cNvSpPr>
          <p:nvPr>
            <p:ph type="title"/>
          </p:nvPr>
        </p:nvSpPr>
        <p:spPr/>
        <p:txBody>
          <a:bodyPr/>
          <a:lstStyle/>
          <a:p>
            <a:r>
              <a:rPr lang="ro-RO"/>
              <a:t>Faceți clic pentru a edita stilul de titlu coordonator</a:t>
            </a:r>
          </a:p>
        </p:txBody>
      </p:sp>
      <p:sp>
        <p:nvSpPr>
          <p:cNvPr id="3" name="Substituent conținut 2">
            <a:extLst>
              <a:ext uri="{FF2B5EF4-FFF2-40B4-BE49-F238E27FC236}">
                <a16:creationId xmlns:a16="http://schemas.microsoft.com/office/drawing/2014/main" id="{0D93EDBD-586F-4181-8C74-369D6EE4D32D}"/>
              </a:ext>
            </a:extLst>
          </p:cNvPr>
          <p:cNvSpPr>
            <a:spLocks noGrp="1"/>
          </p:cNvSpPr>
          <p:nvPr>
            <p:ph sz="half" idx="1"/>
          </p:nvPr>
        </p:nvSpPr>
        <p:spPr>
          <a:xfrm>
            <a:off x="838200" y="1825625"/>
            <a:ext cx="5181600" cy="4351338"/>
          </a:xfrm>
        </p:spPr>
        <p:txBody>
          <a:bodyPr/>
          <a:lstStyle/>
          <a:p>
            <a:pPr lvl="0"/>
            <a:r>
              <a:rPr lang="ro-RO"/>
              <a:t>Editați stilurile de text coordonator</a:t>
            </a:r>
          </a:p>
          <a:p>
            <a:pPr lvl="1"/>
            <a:r>
              <a:rPr lang="ro-RO"/>
              <a:t>Al doilea nivel</a:t>
            </a:r>
          </a:p>
          <a:p>
            <a:pPr lvl="2"/>
            <a:r>
              <a:rPr lang="ro-RO"/>
              <a:t>Al treilea nivel</a:t>
            </a:r>
          </a:p>
          <a:p>
            <a:pPr lvl="3"/>
            <a:r>
              <a:rPr lang="ro-RO"/>
              <a:t>Al patrulea nivel</a:t>
            </a:r>
          </a:p>
          <a:p>
            <a:pPr lvl="4"/>
            <a:r>
              <a:rPr lang="ro-RO"/>
              <a:t>Al cincilea nivel</a:t>
            </a:r>
          </a:p>
        </p:txBody>
      </p:sp>
      <p:sp>
        <p:nvSpPr>
          <p:cNvPr id="4" name="Substituent conținut 3">
            <a:extLst>
              <a:ext uri="{FF2B5EF4-FFF2-40B4-BE49-F238E27FC236}">
                <a16:creationId xmlns:a16="http://schemas.microsoft.com/office/drawing/2014/main" id="{77D2557E-46AC-4BB0-AD64-BC719D2EE999}"/>
              </a:ext>
            </a:extLst>
          </p:cNvPr>
          <p:cNvSpPr>
            <a:spLocks noGrp="1"/>
          </p:cNvSpPr>
          <p:nvPr>
            <p:ph sz="half" idx="2"/>
          </p:nvPr>
        </p:nvSpPr>
        <p:spPr>
          <a:xfrm>
            <a:off x="6172200" y="1825625"/>
            <a:ext cx="5181600" cy="4351338"/>
          </a:xfrm>
        </p:spPr>
        <p:txBody>
          <a:bodyPr/>
          <a:lstStyle/>
          <a:p>
            <a:pPr lvl="0"/>
            <a:r>
              <a:rPr lang="ro-RO"/>
              <a:t>Editați stilurile de text coordonator</a:t>
            </a:r>
          </a:p>
          <a:p>
            <a:pPr lvl="1"/>
            <a:r>
              <a:rPr lang="ro-RO"/>
              <a:t>Al doilea nivel</a:t>
            </a:r>
          </a:p>
          <a:p>
            <a:pPr lvl="2"/>
            <a:r>
              <a:rPr lang="ro-RO"/>
              <a:t>Al treilea nivel</a:t>
            </a:r>
          </a:p>
          <a:p>
            <a:pPr lvl="3"/>
            <a:r>
              <a:rPr lang="ro-RO"/>
              <a:t>Al patrulea nivel</a:t>
            </a:r>
          </a:p>
          <a:p>
            <a:pPr lvl="4"/>
            <a:r>
              <a:rPr lang="ro-RO"/>
              <a:t>Al cincilea nivel</a:t>
            </a:r>
          </a:p>
        </p:txBody>
      </p:sp>
      <p:sp>
        <p:nvSpPr>
          <p:cNvPr id="5" name="Substituent dată 4">
            <a:extLst>
              <a:ext uri="{FF2B5EF4-FFF2-40B4-BE49-F238E27FC236}">
                <a16:creationId xmlns:a16="http://schemas.microsoft.com/office/drawing/2014/main" id="{D43BAC3E-0B51-48F6-939C-F69684995FBB}"/>
              </a:ext>
            </a:extLst>
          </p:cNvPr>
          <p:cNvSpPr>
            <a:spLocks noGrp="1"/>
          </p:cNvSpPr>
          <p:nvPr>
            <p:ph type="dt" sz="half" idx="10"/>
          </p:nvPr>
        </p:nvSpPr>
        <p:spPr/>
        <p:txBody>
          <a:bodyPr/>
          <a:lstStyle/>
          <a:p>
            <a:fld id="{2006057D-5AD7-495C-81F2-FAA9591E29FC}" type="datetimeFigureOut">
              <a:rPr lang="ro-RO" smtClean="0"/>
              <a:t>14.11.2017</a:t>
            </a:fld>
            <a:endParaRPr lang="ro-RO"/>
          </a:p>
        </p:txBody>
      </p:sp>
      <p:sp>
        <p:nvSpPr>
          <p:cNvPr id="6" name="Substituent subsol 5">
            <a:extLst>
              <a:ext uri="{FF2B5EF4-FFF2-40B4-BE49-F238E27FC236}">
                <a16:creationId xmlns:a16="http://schemas.microsoft.com/office/drawing/2014/main" id="{EFF83003-3212-4A34-BCE6-08118359D3F3}"/>
              </a:ext>
            </a:extLst>
          </p:cNvPr>
          <p:cNvSpPr>
            <a:spLocks noGrp="1"/>
          </p:cNvSpPr>
          <p:nvPr>
            <p:ph type="ftr" sz="quarter" idx="11"/>
          </p:nvPr>
        </p:nvSpPr>
        <p:spPr/>
        <p:txBody>
          <a:bodyPr/>
          <a:lstStyle/>
          <a:p>
            <a:endParaRPr lang="ro-RO"/>
          </a:p>
        </p:txBody>
      </p:sp>
      <p:sp>
        <p:nvSpPr>
          <p:cNvPr id="7" name="Substituent număr diapozitiv 6">
            <a:extLst>
              <a:ext uri="{FF2B5EF4-FFF2-40B4-BE49-F238E27FC236}">
                <a16:creationId xmlns:a16="http://schemas.microsoft.com/office/drawing/2014/main" id="{4593B679-5C2C-419A-A5B1-1045DA5C33B5}"/>
              </a:ext>
            </a:extLst>
          </p:cNvPr>
          <p:cNvSpPr>
            <a:spLocks noGrp="1"/>
          </p:cNvSpPr>
          <p:nvPr>
            <p:ph type="sldNum" sz="quarter" idx="12"/>
          </p:nvPr>
        </p:nvSpPr>
        <p:spPr/>
        <p:txBody>
          <a:bodyPr/>
          <a:lstStyle/>
          <a:p>
            <a:fld id="{E020FBBD-F1AD-4910-867F-0D95363B397A}" type="slidenum">
              <a:rPr lang="ro-RO" smtClean="0"/>
              <a:t>‹#›</a:t>
            </a:fld>
            <a:endParaRPr lang="ro-RO"/>
          </a:p>
        </p:txBody>
      </p:sp>
    </p:spTree>
    <p:extLst>
      <p:ext uri="{BB962C8B-B14F-4D97-AF65-F5344CB8AC3E}">
        <p14:creationId xmlns:p14="http://schemas.microsoft.com/office/powerpoint/2010/main" val="2701571642"/>
      </p:ext>
    </p:extLst>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ție">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381A0281-D620-4B4C-8D06-B4BE437BDB8D}"/>
              </a:ext>
            </a:extLst>
          </p:cNvPr>
          <p:cNvSpPr>
            <a:spLocks noGrp="1"/>
          </p:cNvSpPr>
          <p:nvPr>
            <p:ph type="title"/>
          </p:nvPr>
        </p:nvSpPr>
        <p:spPr>
          <a:xfrm>
            <a:off x="839788" y="365125"/>
            <a:ext cx="10515600" cy="1325563"/>
          </a:xfrm>
        </p:spPr>
        <p:txBody>
          <a:bodyPr/>
          <a:lstStyle/>
          <a:p>
            <a:r>
              <a:rPr lang="ro-RO"/>
              <a:t>Faceți clic pentru a edita stilul de titlu coordonator</a:t>
            </a:r>
          </a:p>
        </p:txBody>
      </p:sp>
      <p:sp>
        <p:nvSpPr>
          <p:cNvPr id="3" name="Substituent text 2">
            <a:extLst>
              <a:ext uri="{FF2B5EF4-FFF2-40B4-BE49-F238E27FC236}">
                <a16:creationId xmlns:a16="http://schemas.microsoft.com/office/drawing/2014/main" id="{3DE2D4F6-A174-481A-983F-83605CA3413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o-RO"/>
              <a:t>Editați stilurile de text coordonator</a:t>
            </a:r>
          </a:p>
        </p:txBody>
      </p:sp>
      <p:sp>
        <p:nvSpPr>
          <p:cNvPr id="4" name="Substituent conținut 3">
            <a:extLst>
              <a:ext uri="{FF2B5EF4-FFF2-40B4-BE49-F238E27FC236}">
                <a16:creationId xmlns:a16="http://schemas.microsoft.com/office/drawing/2014/main" id="{A0A8BC0A-A36D-47F7-80BC-0E3542E27986}"/>
              </a:ext>
            </a:extLst>
          </p:cNvPr>
          <p:cNvSpPr>
            <a:spLocks noGrp="1"/>
          </p:cNvSpPr>
          <p:nvPr>
            <p:ph sz="half" idx="2"/>
          </p:nvPr>
        </p:nvSpPr>
        <p:spPr>
          <a:xfrm>
            <a:off x="839788" y="2505075"/>
            <a:ext cx="5157787" cy="3684588"/>
          </a:xfrm>
        </p:spPr>
        <p:txBody>
          <a:bodyPr/>
          <a:lstStyle/>
          <a:p>
            <a:pPr lvl="0"/>
            <a:r>
              <a:rPr lang="ro-RO"/>
              <a:t>Editați stilurile de text coordonator</a:t>
            </a:r>
          </a:p>
          <a:p>
            <a:pPr lvl="1"/>
            <a:r>
              <a:rPr lang="ro-RO"/>
              <a:t>Al doilea nivel</a:t>
            </a:r>
          </a:p>
          <a:p>
            <a:pPr lvl="2"/>
            <a:r>
              <a:rPr lang="ro-RO"/>
              <a:t>Al treilea nivel</a:t>
            </a:r>
          </a:p>
          <a:p>
            <a:pPr lvl="3"/>
            <a:r>
              <a:rPr lang="ro-RO"/>
              <a:t>Al patrulea nivel</a:t>
            </a:r>
          </a:p>
          <a:p>
            <a:pPr lvl="4"/>
            <a:r>
              <a:rPr lang="ro-RO"/>
              <a:t>Al cincilea nivel</a:t>
            </a:r>
          </a:p>
        </p:txBody>
      </p:sp>
      <p:sp>
        <p:nvSpPr>
          <p:cNvPr id="5" name="Substituent text 4">
            <a:extLst>
              <a:ext uri="{FF2B5EF4-FFF2-40B4-BE49-F238E27FC236}">
                <a16:creationId xmlns:a16="http://schemas.microsoft.com/office/drawing/2014/main" id="{2DE257A8-3634-4556-90B0-D0BB4807C0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o-RO"/>
              <a:t>Editați stilurile de text coordonator</a:t>
            </a:r>
          </a:p>
        </p:txBody>
      </p:sp>
      <p:sp>
        <p:nvSpPr>
          <p:cNvPr id="6" name="Substituent conținut 5">
            <a:extLst>
              <a:ext uri="{FF2B5EF4-FFF2-40B4-BE49-F238E27FC236}">
                <a16:creationId xmlns:a16="http://schemas.microsoft.com/office/drawing/2014/main" id="{1E46F899-1CB5-4573-8188-E763040220A6}"/>
              </a:ext>
            </a:extLst>
          </p:cNvPr>
          <p:cNvSpPr>
            <a:spLocks noGrp="1"/>
          </p:cNvSpPr>
          <p:nvPr>
            <p:ph sz="quarter" idx="4"/>
          </p:nvPr>
        </p:nvSpPr>
        <p:spPr>
          <a:xfrm>
            <a:off x="6172200" y="2505075"/>
            <a:ext cx="5183188" cy="3684588"/>
          </a:xfrm>
        </p:spPr>
        <p:txBody>
          <a:bodyPr/>
          <a:lstStyle/>
          <a:p>
            <a:pPr lvl="0"/>
            <a:r>
              <a:rPr lang="ro-RO"/>
              <a:t>Editați stilurile de text coordonator</a:t>
            </a:r>
          </a:p>
          <a:p>
            <a:pPr lvl="1"/>
            <a:r>
              <a:rPr lang="ro-RO"/>
              <a:t>Al doilea nivel</a:t>
            </a:r>
          </a:p>
          <a:p>
            <a:pPr lvl="2"/>
            <a:r>
              <a:rPr lang="ro-RO"/>
              <a:t>Al treilea nivel</a:t>
            </a:r>
          </a:p>
          <a:p>
            <a:pPr lvl="3"/>
            <a:r>
              <a:rPr lang="ro-RO"/>
              <a:t>Al patrulea nivel</a:t>
            </a:r>
          </a:p>
          <a:p>
            <a:pPr lvl="4"/>
            <a:r>
              <a:rPr lang="ro-RO"/>
              <a:t>Al cincilea nivel</a:t>
            </a:r>
          </a:p>
        </p:txBody>
      </p:sp>
      <p:sp>
        <p:nvSpPr>
          <p:cNvPr id="7" name="Substituent dată 6">
            <a:extLst>
              <a:ext uri="{FF2B5EF4-FFF2-40B4-BE49-F238E27FC236}">
                <a16:creationId xmlns:a16="http://schemas.microsoft.com/office/drawing/2014/main" id="{1D6818A8-9DFC-4601-88C5-4CE7F4FBD44B}"/>
              </a:ext>
            </a:extLst>
          </p:cNvPr>
          <p:cNvSpPr>
            <a:spLocks noGrp="1"/>
          </p:cNvSpPr>
          <p:nvPr>
            <p:ph type="dt" sz="half" idx="10"/>
          </p:nvPr>
        </p:nvSpPr>
        <p:spPr/>
        <p:txBody>
          <a:bodyPr/>
          <a:lstStyle/>
          <a:p>
            <a:fld id="{2006057D-5AD7-495C-81F2-FAA9591E29FC}" type="datetimeFigureOut">
              <a:rPr lang="ro-RO" smtClean="0"/>
              <a:t>14.11.2017</a:t>
            </a:fld>
            <a:endParaRPr lang="ro-RO"/>
          </a:p>
        </p:txBody>
      </p:sp>
      <p:sp>
        <p:nvSpPr>
          <p:cNvPr id="8" name="Substituent subsol 7">
            <a:extLst>
              <a:ext uri="{FF2B5EF4-FFF2-40B4-BE49-F238E27FC236}">
                <a16:creationId xmlns:a16="http://schemas.microsoft.com/office/drawing/2014/main" id="{15669FC5-C70F-4BC9-9D06-003A5EF49CE2}"/>
              </a:ext>
            </a:extLst>
          </p:cNvPr>
          <p:cNvSpPr>
            <a:spLocks noGrp="1"/>
          </p:cNvSpPr>
          <p:nvPr>
            <p:ph type="ftr" sz="quarter" idx="11"/>
          </p:nvPr>
        </p:nvSpPr>
        <p:spPr/>
        <p:txBody>
          <a:bodyPr/>
          <a:lstStyle/>
          <a:p>
            <a:endParaRPr lang="ro-RO"/>
          </a:p>
        </p:txBody>
      </p:sp>
      <p:sp>
        <p:nvSpPr>
          <p:cNvPr id="9" name="Substituent număr diapozitiv 8">
            <a:extLst>
              <a:ext uri="{FF2B5EF4-FFF2-40B4-BE49-F238E27FC236}">
                <a16:creationId xmlns:a16="http://schemas.microsoft.com/office/drawing/2014/main" id="{9D08B0DB-5BC9-4034-B442-645DC3286BB8}"/>
              </a:ext>
            </a:extLst>
          </p:cNvPr>
          <p:cNvSpPr>
            <a:spLocks noGrp="1"/>
          </p:cNvSpPr>
          <p:nvPr>
            <p:ph type="sldNum" sz="quarter" idx="12"/>
          </p:nvPr>
        </p:nvSpPr>
        <p:spPr/>
        <p:txBody>
          <a:bodyPr/>
          <a:lstStyle/>
          <a:p>
            <a:fld id="{E020FBBD-F1AD-4910-867F-0D95363B397A}" type="slidenum">
              <a:rPr lang="ro-RO" smtClean="0"/>
              <a:t>‹#›</a:t>
            </a:fld>
            <a:endParaRPr lang="ro-RO"/>
          </a:p>
        </p:txBody>
      </p:sp>
    </p:spTree>
    <p:extLst>
      <p:ext uri="{BB962C8B-B14F-4D97-AF65-F5344CB8AC3E}">
        <p14:creationId xmlns:p14="http://schemas.microsoft.com/office/powerpoint/2010/main" val="1058589200"/>
      </p:ext>
    </p:extLst>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Doar titlu">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0C59B16D-63C0-43D6-AAF7-6272025B273E}"/>
              </a:ext>
            </a:extLst>
          </p:cNvPr>
          <p:cNvSpPr>
            <a:spLocks noGrp="1"/>
          </p:cNvSpPr>
          <p:nvPr>
            <p:ph type="title"/>
          </p:nvPr>
        </p:nvSpPr>
        <p:spPr/>
        <p:txBody>
          <a:bodyPr/>
          <a:lstStyle/>
          <a:p>
            <a:r>
              <a:rPr lang="ro-RO"/>
              <a:t>Faceți clic pentru a edita stilul de titlu coordonator</a:t>
            </a:r>
          </a:p>
        </p:txBody>
      </p:sp>
      <p:sp>
        <p:nvSpPr>
          <p:cNvPr id="3" name="Substituent dată 2">
            <a:extLst>
              <a:ext uri="{FF2B5EF4-FFF2-40B4-BE49-F238E27FC236}">
                <a16:creationId xmlns:a16="http://schemas.microsoft.com/office/drawing/2014/main" id="{70631AB4-37E2-41CB-81F5-FB6FA412E6AA}"/>
              </a:ext>
            </a:extLst>
          </p:cNvPr>
          <p:cNvSpPr>
            <a:spLocks noGrp="1"/>
          </p:cNvSpPr>
          <p:nvPr>
            <p:ph type="dt" sz="half" idx="10"/>
          </p:nvPr>
        </p:nvSpPr>
        <p:spPr/>
        <p:txBody>
          <a:bodyPr/>
          <a:lstStyle/>
          <a:p>
            <a:fld id="{2006057D-5AD7-495C-81F2-FAA9591E29FC}" type="datetimeFigureOut">
              <a:rPr lang="ro-RO" smtClean="0"/>
              <a:t>14.11.2017</a:t>
            </a:fld>
            <a:endParaRPr lang="ro-RO"/>
          </a:p>
        </p:txBody>
      </p:sp>
      <p:sp>
        <p:nvSpPr>
          <p:cNvPr id="4" name="Substituent subsol 3">
            <a:extLst>
              <a:ext uri="{FF2B5EF4-FFF2-40B4-BE49-F238E27FC236}">
                <a16:creationId xmlns:a16="http://schemas.microsoft.com/office/drawing/2014/main" id="{A91A43A6-A0AB-4DC3-AF1F-38DDF260ED1E}"/>
              </a:ext>
            </a:extLst>
          </p:cNvPr>
          <p:cNvSpPr>
            <a:spLocks noGrp="1"/>
          </p:cNvSpPr>
          <p:nvPr>
            <p:ph type="ftr" sz="quarter" idx="11"/>
          </p:nvPr>
        </p:nvSpPr>
        <p:spPr/>
        <p:txBody>
          <a:bodyPr/>
          <a:lstStyle/>
          <a:p>
            <a:endParaRPr lang="ro-RO"/>
          </a:p>
        </p:txBody>
      </p:sp>
      <p:sp>
        <p:nvSpPr>
          <p:cNvPr id="5" name="Substituent număr diapozitiv 4">
            <a:extLst>
              <a:ext uri="{FF2B5EF4-FFF2-40B4-BE49-F238E27FC236}">
                <a16:creationId xmlns:a16="http://schemas.microsoft.com/office/drawing/2014/main" id="{C71C305B-81DB-4380-90D4-3C41C0C65881}"/>
              </a:ext>
            </a:extLst>
          </p:cNvPr>
          <p:cNvSpPr>
            <a:spLocks noGrp="1"/>
          </p:cNvSpPr>
          <p:nvPr>
            <p:ph type="sldNum" sz="quarter" idx="12"/>
          </p:nvPr>
        </p:nvSpPr>
        <p:spPr/>
        <p:txBody>
          <a:bodyPr/>
          <a:lstStyle/>
          <a:p>
            <a:fld id="{E020FBBD-F1AD-4910-867F-0D95363B397A}" type="slidenum">
              <a:rPr lang="ro-RO" smtClean="0"/>
              <a:t>‹#›</a:t>
            </a:fld>
            <a:endParaRPr lang="ro-RO"/>
          </a:p>
        </p:txBody>
      </p:sp>
    </p:spTree>
    <p:extLst>
      <p:ext uri="{BB962C8B-B14F-4D97-AF65-F5344CB8AC3E}">
        <p14:creationId xmlns:p14="http://schemas.microsoft.com/office/powerpoint/2010/main" val="1470354988"/>
      </p:ext>
    </p:extLst>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Necompletat">
    <p:spTree>
      <p:nvGrpSpPr>
        <p:cNvPr id="1" name=""/>
        <p:cNvGrpSpPr/>
        <p:nvPr/>
      </p:nvGrpSpPr>
      <p:grpSpPr>
        <a:xfrm>
          <a:off x="0" y="0"/>
          <a:ext cx="0" cy="0"/>
          <a:chOff x="0" y="0"/>
          <a:chExt cx="0" cy="0"/>
        </a:xfrm>
      </p:grpSpPr>
      <p:sp>
        <p:nvSpPr>
          <p:cNvPr id="2" name="Substituent dată 1">
            <a:extLst>
              <a:ext uri="{FF2B5EF4-FFF2-40B4-BE49-F238E27FC236}">
                <a16:creationId xmlns:a16="http://schemas.microsoft.com/office/drawing/2014/main" id="{80D26E20-1DB5-4676-9D96-BD92ED67DDAD}"/>
              </a:ext>
            </a:extLst>
          </p:cNvPr>
          <p:cNvSpPr>
            <a:spLocks noGrp="1"/>
          </p:cNvSpPr>
          <p:nvPr>
            <p:ph type="dt" sz="half" idx="10"/>
          </p:nvPr>
        </p:nvSpPr>
        <p:spPr/>
        <p:txBody>
          <a:bodyPr/>
          <a:lstStyle/>
          <a:p>
            <a:fld id="{2006057D-5AD7-495C-81F2-FAA9591E29FC}" type="datetimeFigureOut">
              <a:rPr lang="ro-RO" smtClean="0"/>
              <a:t>14.11.2017</a:t>
            </a:fld>
            <a:endParaRPr lang="ro-RO"/>
          </a:p>
        </p:txBody>
      </p:sp>
      <p:sp>
        <p:nvSpPr>
          <p:cNvPr id="3" name="Substituent subsol 2">
            <a:extLst>
              <a:ext uri="{FF2B5EF4-FFF2-40B4-BE49-F238E27FC236}">
                <a16:creationId xmlns:a16="http://schemas.microsoft.com/office/drawing/2014/main" id="{8C56F329-4367-421A-8E46-F96A104AB2D5}"/>
              </a:ext>
            </a:extLst>
          </p:cNvPr>
          <p:cNvSpPr>
            <a:spLocks noGrp="1"/>
          </p:cNvSpPr>
          <p:nvPr>
            <p:ph type="ftr" sz="quarter" idx="11"/>
          </p:nvPr>
        </p:nvSpPr>
        <p:spPr/>
        <p:txBody>
          <a:bodyPr/>
          <a:lstStyle/>
          <a:p>
            <a:endParaRPr lang="ro-RO"/>
          </a:p>
        </p:txBody>
      </p:sp>
      <p:sp>
        <p:nvSpPr>
          <p:cNvPr id="4" name="Substituent număr diapozitiv 3">
            <a:extLst>
              <a:ext uri="{FF2B5EF4-FFF2-40B4-BE49-F238E27FC236}">
                <a16:creationId xmlns:a16="http://schemas.microsoft.com/office/drawing/2014/main" id="{58AF96E8-0339-4F4F-84E3-E038FDEBCB3C}"/>
              </a:ext>
            </a:extLst>
          </p:cNvPr>
          <p:cNvSpPr>
            <a:spLocks noGrp="1"/>
          </p:cNvSpPr>
          <p:nvPr>
            <p:ph type="sldNum" sz="quarter" idx="12"/>
          </p:nvPr>
        </p:nvSpPr>
        <p:spPr/>
        <p:txBody>
          <a:bodyPr/>
          <a:lstStyle/>
          <a:p>
            <a:fld id="{E020FBBD-F1AD-4910-867F-0D95363B397A}" type="slidenum">
              <a:rPr lang="ro-RO" smtClean="0"/>
              <a:t>‹#›</a:t>
            </a:fld>
            <a:endParaRPr lang="ro-RO"/>
          </a:p>
        </p:txBody>
      </p:sp>
    </p:spTree>
    <p:extLst>
      <p:ext uri="{BB962C8B-B14F-4D97-AF65-F5344CB8AC3E}">
        <p14:creationId xmlns:p14="http://schemas.microsoft.com/office/powerpoint/2010/main" val="738010939"/>
      </p:ext>
    </p:extLst>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ținut cu legendă">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D31991F1-9864-43A3-B064-460C628A3C60}"/>
              </a:ext>
            </a:extLst>
          </p:cNvPr>
          <p:cNvSpPr>
            <a:spLocks noGrp="1"/>
          </p:cNvSpPr>
          <p:nvPr>
            <p:ph type="title"/>
          </p:nvPr>
        </p:nvSpPr>
        <p:spPr>
          <a:xfrm>
            <a:off x="839788" y="457200"/>
            <a:ext cx="3932237" cy="1600200"/>
          </a:xfrm>
        </p:spPr>
        <p:txBody>
          <a:bodyPr anchor="b"/>
          <a:lstStyle>
            <a:lvl1pPr>
              <a:defRPr sz="3200"/>
            </a:lvl1pPr>
          </a:lstStyle>
          <a:p>
            <a:r>
              <a:rPr lang="ro-RO"/>
              <a:t>Faceți clic pentru a edita stilul de titlu coordonator</a:t>
            </a:r>
          </a:p>
        </p:txBody>
      </p:sp>
      <p:sp>
        <p:nvSpPr>
          <p:cNvPr id="3" name="Substituent conținut 2">
            <a:extLst>
              <a:ext uri="{FF2B5EF4-FFF2-40B4-BE49-F238E27FC236}">
                <a16:creationId xmlns:a16="http://schemas.microsoft.com/office/drawing/2014/main" id="{C3499B54-1E15-4EC5-8CE6-207B78F454B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o-RO"/>
              <a:t>Editați stilurile de text coordonator</a:t>
            </a:r>
          </a:p>
          <a:p>
            <a:pPr lvl="1"/>
            <a:r>
              <a:rPr lang="ro-RO"/>
              <a:t>Al doilea nivel</a:t>
            </a:r>
          </a:p>
          <a:p>
            <a:pPr lvl="2"/>
            <a:r>
              <a:rPr lang="ro-RO"/>
              <a:t>Al treilea nivel</a:t>
            </a:r>
          </a:p>
          <a:p>
            <a:pPr lvl="3"/>
            <a:r>
              <a:rPr lang="ro-RO"/>
              <a:t>Al patrulea nivel</a:t>
            </a:r>
          </a:p>
          <a:p>
            <a:pPr lvl="4"/>
            <a:r>
              <a:rPr lang="ro-RO"/>
              <a:t>Al cincilea nivel</a:t>
            </a:r>
          </a:p>
        </p:txBody>
      </p:sp>
      <p:sp>
        <p:nvSpPr>
          <p:cNvPr id="4" name="Substituent text 3">
            <a:extLst>
              <a:ext uri="{FF2B5EF4-FFF2-40B4-BE49-F238E27FC236}">
                <a16:creationId xmlns:a16="http://schemas.microsoft.com/office/drawing/2014/main" id="{F3518A60-2821-4784-9FC2-DF5D886115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o-RO"/>
              <a:t>Editați stilurile de text coordonator</a:t>
            </a:r>
          </a:p>
        </p:txBody>
      </p:sp>
      <p:sp>
        <p:nvSpPr>
          <p:cNvPr id="5" name="Substituent dată 4">
            <a:extLst>
              <a:ext uri="{FF2B5EF4-FFF2-40B4-BE49-F238E27FC236}">
                <a16:creationId xmlns:a16="http://schemas.microsoft.com/office/drawing/2014/main" id="{F07F5D81-33DC-444A-87BE-23A9A1639332}"/>
              </a:ext>
            </a:extLst>
          </p:cNvPr>
          <p:cNvSpPr>
            <a:spLocks noGrp="1"/>
          </p:cNvSpPr>
          <p:nvPr>
            <p:ph type="dt" sz="half" idx="10"/>
          </p:nvPr>
        </p:nvSpPr>
        <p:spPr/>
        <p:txBody>
          <a:bodyPr/>
          <a:lstStyle/>
          <a:p>
            <a:fld id="{2006057D-5AD7-495C-81F2-FAA9591E29FC}" type="datetimeFigureOut">
              <a:rPr lang="ro-RO" smtClean="0"/>
              <a:t>14.11.2017</a:t>
            </a:fld>
            <a:endParaRPr lang="ro-RO"/>
          </a:p>
        </p:txBody>
      </p:sp>
      <p:sp>
        <p:nvSpPr>
          <p:cNvPr id="6" name="Substituent subsol 5">
            <a:extLst>
              <a:ext uri="{FF2B5EF4-FFF2-40B4-BE49-F238E27FC236}">
                <a16:creationId xmlns:a16="http://schemas.microsoft.com/office/drawing/2014/main" id="{01B5E562-C019-4C07-B2E7-0E14F1FD7DCA}"/>
              </a:ext>
            </a:extLst>
          </p:cNvPr>
          <p:cNvSpPr>
            <a:spLocks noGrp="1"/>
          </p:cNvSpPr>
          <p:nvPr>
            <p:ph type="ftr" sz="quarter" idx="11"/>
          </p:nvPr>
        </p:nvSpPr>
        <p:spPr/>
        <p:txBody>
          <a:bodyPr/>
          <a:lstStyle/>
          <a:p>
            <a:endParaRPr lang="ro-RO"/>
          </a:p>
        </p:txBody>
      </p:sp>
      <p:sp>
        <p:nvSpPr>
          <p:cNvPr id="7" name="Substituent număr diapozitiv 6">
            <a:extLst>
              <a:ext uri="{FF2B5EF4-FFF2-40B4-BE49-F238E27FC236}">
                <a16:creationId xmlns:a16="http://schemas.microsoft.com/office/drawing/2014/main" id="{1807D9A0-697C-4A95-B4CC-8938B4C6C2D1}"/>
              </a:ext>
            </a:extLst>
          </p:cNvPr>
          <p:cNvSpPr>
            <a:spLocks noGrp="1"/>
          </p:cNvSpPr>
          <p:nvPr>
            <p:ph type="sldNum" sz="quarter" idx="12"/>
          </p:nvPr>
        </p:nvSpPr>
        <p:spPr/>
        <p:txBody>
          <a:bodyPr/>
          <a:lstStyle/>
          <a:p>
            <a:fld id="{E020FBBD-F1AD-4910-867F-0D95363B397A}" type="slidenum">
              <a:rPr lang="ro-RO" smtClean="0"/>
              <a:t>‹#›</a:t>
            </a:fld>
            <a:endParaRPr lang="ro-RO"/>
          </a:p>
        </p:txBody>
      </p:sp>
    </p:spTree>
    <p:extLst>
      <p:ext uri="{BB962C8B-B14F-4D97-AF65-F5344CB8AC3E}">
        <p14:creationId xmlns:p14="http://schemas.microsoft.com/office/powerpoint/2010/main" val="3110651519"/>
      </p:ext>
    </p:extLst>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ine cu legendă">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6ADE74A1-9BEE-4297-A3AE-44102AFFF43B}"/>
              </a:ext>
            </a:extLst>
          </p:cNvPr>
          <p:cNvSpPr>
            <a:spLocks noGrp="1"/>
          </p:cNvSpPr>
          <p:nvPr>
            <p:ph type="title"/>
          </p:nvPr>
        </p:nvSpPr>
        <p:spPr>
          <a:xfrm>
            <a:off x="839788" y="457200"/>
            <a:ext cx="3932237" cy="1600200"/>
          </a:xfrm>
        </p:spPr>
        <p:txBody>
          <a:bodyPr anchor="b"/>
          <a:lstStyle>
            <a:lvl1pPr>
              <a:defRPr sz="3200"/>
            </a:lvl1pPr>
          </a:lstStyle>
          <a:p>
            <a:r>
              <a:rPr lang="ro-RO"/>
              <a:t>Faceți clic pentru a edita stilul de titlu coordonator</a:t>
            </a:r>
          </a:p>
        </p:txBody>
      </p:sp>
      <p:sp>
        <p:nvSpPr>
          <p:cNvPr id="3" name="Substituent imagine 2">
            <a:extLst>
              <a:ext uri="{FF2B5EF4-FFF2-40B4-BE49-F238E27FC236}">
                <a16:creationId xmlns:a16="http://schemas.microsoft.com/office/drawing/2014/main" id="{2E959666-A036-4511-A4F4-FD2F3D3923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o-RO"/>
          </a:p>
        </p:txBody>
      </p:sp>
      <p:sp>
        <p:nvSpPr>
          <p:cNvPr id="4" name="Substituent text 3">
            <a:extLst>
              <a:ext uri="{FF2B5EF4-FFF2-40B4-BE49-F238E27FC236}">
                <a16:creationId xmlns:a16="http://schemas.microsoft.com/office/drawing/2014/main" id="{4894604E-D545-4494-A398-770578B9AC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o-RO"/>
              <a:t>Editați stilurile de text coordonator</a:t>
            </a:r>
          </a:p>
        </p:txBody>
      </p:sp>
      <p:sp>
        <p:nvSpPr>
          <p:cNvPr id="5" name="Substituent dată 4">
            <a:extLst>
              <a:ext uri="{FF2B5EF4-FFF2-40B4-BE49-F238E27FC236}">
                <a16:creationId xmlns:a16="http://schemas.microsoft.com/office/drawing/2014/main" id="{1741C21C-491F-4307-A46D-DEE8A438D104}"/>
              </a:ext>
            </a:extLst>
          </p:cNvPr>
          <p:cNvSpPr>
            <a:spLocks noGrp="1"/>
          </p:cNvSpPr>
          <p:nvPr>
            <p:ph type="dt" sz="half" idx="10"/>
          </p:nvPr>
        </p:nvSpPr>
        <p:spPr/>
        <p:txBody>
          <a:bodyPr/>
          <a:lstStyle/>
          <a:p>
            <a:fld id="{2006057D-5AD7-495C-81F2-FAA9591E29FC}" type="datetimeFigureOut">
              <a:rPr lang="ro-RO" smtClean="0"/>
              <a:t>14.11.2017</a:t>
            </a:fld>
            <a:endParaRPr lang="ro-RO"/>
          </a:p>
        </p:txBody>
      </p:sp>
      <p:sp>
        <p:nvSpPr>
          <p:cNvPr id="6" name="Substituent subsol 5">
            <a:extLst>
              <a:ext uri="{FF2B5EF4-FFF2-40B4-BE49-F238E27FC236}">
                <a16:creationId xmlns:a16="http://schemas.microsoft.com/office/drawing/2014/main" id="{42329FA2-4EFC-4819-A855-374327167EE3}"/>
              </a:ext>
            </a:extLst>
          </p:cNvPr>
          <p:cNvSpPr>
            <a:spLocks noGrp="1"/>
          </p:cNvSpPr>
          <p:nvPr>
            <p:ph type="ftr" sz="quarter" idx="11"/>
          </p:nvPr>
        </p:nvSpPr>
        <p:spPr/>
        <p:txBody>
          <a:bodyPr/>
          <a:lstStyle/>
          <a:p>
            <a:endParaRPr lang="ro-RO"/>
          </a:p>
        </p:txBody>
      </p:sp>
      <p:sp>
        <p:nvSpPr>
          <p:cNvPr id="7" name="Substituent număr diapozitiv 6">
            <a:extLst>
              <a:ext uri="{FF2B5EF4-FFF2-40B4-BE49-F238E27FC236}">
                <a16:creationId xmlns:a16="http://schemas.microsoft.com/office/drawing/2014/main" id="{D01659F0-D211-4138-91D0-94713F74ED6C}"/>
              </a:ext>
            </a:extLst>
          </p:cNvPr>
          <p:cNvSpPr>
            <a:spLocks noGrp="1"/>
          </p:cNvSpPr>
          <p:nvPr>
            <p:ph type="sldNum" sz="quarter" idx="12"/>
          </p:nvPr>
        </p:nvSpPr>
        <p:spPr/>
        <p:txBody>
          <a:bodyPr/>
          <a:lstStyle/>
          <a:p>
            <a:fld id="{E020FBBD-F1AD-4910-867F-0D95363B397A}" type="slidenum">
              <a:rPr lang="ro-RO" smtClean="0"/>
              <a:t>‹#›</a:t>
            </a:fld>
            <a:endParaRPr lang="ro-RO"/>
          </a:p>
        </p:txBody>
      </p:sp>
    </p:spTree>
    <p:extLst>
      <p:ext uri="{BB962C8B-B14F-4D97-AF65-F5344CB8AC3E}">
        <p14:creationId xmlns:p14="http://schemas.microsoft.com/office/powerpoint/2010/main" val="1998528684"/>
      </p:ext>
    </p:extLst>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2" name="Substituent titlu 1">
            <a:extLst>
              <a:ext uri="{FF2B5EF4-FFF2-40B4-BE49-F238E27FC236}">
                <a16:creationId xmlns:a16="http://schemas.microsoft.com/office/drawing/2014/main" id="{DF8B56CB-879B-40C4-AACB-6AB1FB4E5AA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o-RO"/>
              <a:t>Faceți clic pentru a edita stilul de titlu coordonator</a:t>
            </a:r>
          </a:p>
        </p:txBody>
      </p:sp>
      <p:sp>
        <p:nvSpPr>
          <p:cNvPr id="3" name="Substituent text 2">
            <a:extLst>
              <a:ext uri="{FF2B5EF4-FFF2-40B4-BE49-F238E27FC236}">
                <a16:creationId xmlns:a16="http://schemas.microsoft.com/office/drawing/2014/main" id="{FE9A86FD-E42B-4292-94A2-66630155C20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o-RO"/>
              <a:t>Editați stilurile de text coordonator</a:t>
            </a:r>
          </a:p>
          <a:p>
            <a:pPr lvl="1"/>
            <a:r>
              <a:rPr lang="ro-RO"/>
              <a:t>Al doilea nivel</a:t>
            </a:r>
          </a:p>
          <a:p>
            <a:pPr lvl="2"/>
            <a:r>
              <a:rPr lang="ro-RO"/>
              <a:t>Al treilea nivel</a:t>
            </a:r>
          </a:p>
          <a:p>
            <a:pPr lvl="3"/>
            <a:r>
              <a:rPr lang="ro-RO"/>
              <a:t>Al patrulea nivel</a:t>
            </a:r>
          </a:p>
          <a:p>
            <a:pPr lvl="4"/>
            <a:r>
              <a:rPr lang="ro-RO"/>
              <a:t>Al cincilea nivel</a:t>
            </a:r>
          </a:p>
        </p:txBody>
      </p:sp>
      <p:sp>
        <p:nvSpPr>
          <p:cNvPr id="4" name="Substituent dată 3">
            <a:extLst>
              <a:ext uri="{FF2B5EF4-FFF2-40B4-BE49-F238E27FC236}">
                <a16:creationId xmlns:a16="http://schemas.microsoft.com/office/drawing/2014/main" id="{49EDC8D3-B28A-4899-96F3-DAB6C9A800D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06057D-5AD7-495C-81F2-FAA9591E29FC}" type="datetimeFigureOut">
              <a:rPr lang="ro-RO" smtClean="0"/>
              <a:t>14.11.2017</a:t>
            </a:fld>
            <a:endParaRPr lang="ro-RO"/>
          </a:p>
        </p:txBody>
      </p:sp>
      <p:sp>
        <p:nvSpPr>
          <p:cNvPr id="5" name="Substituent subsol 4">
            <a:extLst>
              <a:ext uri="{FF2B5EF4-FFF2-40B4-BE49-F238E27FC236}">
                <a16:creationId xmlns:a16="http://schemas.microsoft.com/office/drawing/2014/main" id="{12E21986-BBD5-475E-A6CC-BE3926DB72B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o-RO"/>
          </a:p>
        </p:txBody>
      </p:sp>
      <p:sp>
        <p:nvSpPr>
          <p:cNvPr id="6" name="Substituent număr diapozitiv 5">
            <a:extLst>
              <a:ext uri="{FF2B5EF4-FFF2-40B4-BE49-F238E27FC236}">
                <a16:creationId xmlns:a16="http://schemas.microsoft.com/office/drawing/2014/main" id="{AB536C85-190F-43CB-9EF9-177510FD8A8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20FBBD-F1AD-4910-867F-0D95363B397A}" type="slidenum">
              <a:rPr lang="ro-RO" smtClean="0"/>
              <a:t>‹#›</a:t>
            </a:fld>
            <a:endParaRPr lang="ro-RO"/>
          </a:p>
        </p:txBody>
      </p:sp>
    </p:spTree>
    <p:extLst>
      <p:ext uri="{BB962C8B-B14F-4D97-AF65-F5344CB8AC3E}">
        <p14:creationId xmlns:p14="http://schemas.microsoft.com/office/powerpoint/2010/main" val="24751961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4.png"/><Relationship Id="rId5" Type="http://schemas.microsoft.com/office/2007/relationships/hdphoto" Target="../media/hdphoto2.wdp"/><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24.jpeg"/><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28.jpeg"/><Relationship Id="rId4" Type="http://schemas.openxmlformats.org/officeDocument/2006/relationships/image" Target="../media/image27.jpeg"/></Relationships>
</file>

<file path=ppt/slides/_rels/slide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31.jpeg"/></Relationships>
</file>

<file path=ppt/slides/_rels/slide1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32.jpeg"/></Relationships>
</file>

<file path=ppt/slides/_rels/slide1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34.jpeg"/></Relationships>
</file>

<file path=ppt/slides/_rels/slide1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36.jpeg"/><Relationship Id="rId4" Type="http://schemas.openxmlformats.org/officeDocument/2006/relationships/image" Target="../media/image35.gif"/></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38.gif"/><Relationship Id="rId4" Type="http://schemas.openxmlformats.org/officeDocument/2006/relationships/image" Target="../media/image37.jpeg"/></Relationships>
</file>

<file path=ppt/slides/_rels/slide2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40.jpeg"/><Relationship Id="rId4" Type="http://schemas.openxmlformats.org/officeDocument/2006/relationships/image" Target="../media/image39.jpeg"/></Relationships>
</file>

<file path=ppt/slides/_rels/slide2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41.jpeg"/></Relationships>
</file>

<file path=ppt/slides/_rels/slide2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43.jpeg"/><Relationship Id="rId4" Type="http://schemas.openxmlformats.org/officeDocument/2006/relationships/image" Target="../media/image42.jpeg"/></Relationships>
</file>

<file path=ppt/slides/_rels/slide2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44.jpeg"/></Relationships>
</file>

<file path=ppt/slides/_rels/slide2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46.jpeg"/></Relationships>
</file>

<file path=ppt/slides/_rels/slide2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1.xml"/><Relationship Id="rId5" Type="http://schemas.microsoft.com/office/2007/relationships/hdphoto" Target="../media/hdphoto6.wdp"/><Relationship Id="rId4" Type="http://schemas.openxmlformats.org/officeDocument/2006/relationships/image" Target="../media/image47.png"/></Relationships>
</file>

<file path=ppt/slides/_rels/slide2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49.jpeg"/><Relationship Id="rId4" Type="http://schemas.openxmlformats.org/officeDocument/2006/relationships/image" Target="../media/image48.jpeg"/></Relationships>
</file>

<file path=ppt/slides/_rels/slide2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1.xml"/><Relationship Id="rId6" Type="http://schemas.microsoft.com/office/2007/relationships/hdphoto" Target="../media/hdphoto7.wdp"/><Relationship Id="rId5" Type="http://schemas.openxmlformats.org/officeDocument/2006/relationships/image" Target="../media/image51.png"/><Relationship Id="rId4" Type="http://schemas.openxmlformats.org/officeDocument/2006/relationships/image" Target="../media/image50.jpeg"/></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9.jpeg"/><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52.jpeg"/></Relationships>
</file>

<file path=ppt/slides/_rels/slide3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1.xml"/><Relationship Id="rId6" Type="http://schemas.microsoft.com/office/2007/relationships/hdphoto" Target="../media/hdphoto8.wdp"/><Relationship Id="rId5" Type="http://schemas.openxmlformats.org/officeDocument/2006/relationships/image" Target="../media/image54.png"/><Relationship Id="rId4" Type="http://schemas.openxmlformats.org/officeDocument/2006/relationships/image" Target="../media/image53.png"/></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1.xml"/><Relationship Id="rId6" Type="http://schemas.microsoft.com/office/2007/relationships/hdphoto" Target="../media/hdphoto4.wdp"/><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18.jpeg"/><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1.xml"/><Relationship Id="rId6" Type="http://schemas.microsoft.com/office/2007/relationships/hdphoto" Target="../media/hdphoto5.wdp"/><Relationship Id="rId5" Type="http://schemas.openxmlformats.org/officeDocument/2006/relationships/image" Target="../media/image20.png"/><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reptunghi 4">
            <a:extLst>
              <a:ext uri="{FF2B5EF4-FFF2-40B4-BE49-F238E27FC236}">
                <a16:creationId xmlns:a16="http://schemas.microsoft.com/office/drawing/2014/main" id="{47C56987-2EE0-4EFB-8DD0-3E34B12C5928}"/>
              </a:ext>
            </a:extLst>
          </p:cNvPr>
          <p:cNvSpPr/>
          <p:nvPr/>
        </p:nvSpPr>
        <p:spPr>
          <a:xfrm>
            <a:off x="750145" y="547723"/>
            <a:ext cx="10691709" cy="1277914"/>
          </a:xfrm>
          <a:prstGeom prst="rect">
            <a:avLst/>
          </a:prstGeom>
        </p:spPr>
        <p:txBody>
          <a:bodyPr wrap="none">
            <a:spAutoFit/>
          </a:bodyPr>
          <a:lstStyle/>
          <a:p>
            <a:pPr indent="180340" algn="ctr">
              <a:lnSpc>
                <a:spcPct val="107000"/>
              </a:lnSpc>
              <a:spcAft>
                <a:spcPts val="0"/>
              </a:spcAft>
            </a:pPr>
            <a:r>
              <a:rPr lang="ro-RO" sz="7200" b="1" dirty="0">
                <a:effectLst>
                  <a:outerShdw blurRad="38100" dist="38100" dir="2700000" algn="tl">
                    <a:srgbClr val="000000">
                      <a:alpha val="43137"/>
                    </a:srgbClr>
                  </a:outerShdw>
                </a:effectLst>
                <a:latin typeface="Miama Nueva" panose="02000603000000000000" pitchFamily="50" charset="-52"/>
                <a:ea typeface="Calibri" panose="020F0502020204030204" pitchFamily="34" charset="0"/>
              </a:rPr>
              <a:t>Libertatea de a crede</a:t>
            </a:r>
            <a:endParaRPr lang="ro-RO" sz="7200" dirty="0">
              <a:effectLst>
                <a:outerShdw blurRad="38100" dist="38100" dir="2700000" algn="tl">
                  <a:srgbClr val="000000">
                    <a:alpha val="43137"/>
                  </a:srgbClr>
                </a:outerShdw>
              </a:effectLst>
              <a:latin typeface="Miama Nueva" panose="02000603000000000000" pitchFamily="50" charset="-52"/>
              <a:ea typeface="Calibri" panose="020F0502020204030204" pitchFamily="34" charset="0"/>
            </a:endParaRPr>
          </a:p>
        </p:txBody>
      </p:sp>
      <p:pic>
        <p:nvPicPr>
          <p:cNvPr id="2050" name="Picture 2" descr="Imagini pentru belief">
            <a:extLst>
              <a:ext uri="{FF2B5EF4-FFF2-40B4-BE49-F238E27FC236}">
                <a16:creationId xmlns:a16="http://schemas.microsoft.com/office/drawing/2014/main" id="{5CD4C6CA-09F5-4065-B8F6-7F67636046EA}"/>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6147779" y="2848322"/>
            <a:ext cx="5813875" cy="3533628"/>
          </a:xfrm>
          <a:prstGeom prst="rect">
            <a:avLst/>
          </a:prstGeom>
          <a:noFill/>
          <a:extLst>
            <a:ext uri="{909E8E84-426E-40DD-AFC4-6F175D3DCCD1}">
              <a14:hiddenFill xmlns:a14="http://schemas.microsoft.com/office/drawing/2010/main">
                <a:solidFill>
                  <a:srgbClr val="FFFFFF"/>
                </a:solidFill>
              </a14:hiddenFill>
            </a:ext>
          </a:extLst>
        </p:spPr>
      </p:pic>
      <p:pic>
        <p:nvPicPr>
          <p:cNvPr id="7" name="Imagine 6">
            <a:extLst>
              <a:ext uri="{FF2B5EF4-FFF2-40B4-BE49-F238E27FC236}">
                <a16:creationId xmlns:a16="http://schemas.microsoft.com/office/drawing/2014/main" id="{A336BA44-A58A-410E-A5AF-63341483329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imgEffect>
                  </a14:imgLayer>
                </a14:imgProps>
              </a:ext>
            </a:extLst>
          </a:blip>
          <a:stretch>
            <a:fillRect/>
          </a:stretch>
        </p:blipFill>
        <p:spPr>
          <a:xfrm>
            <a:off x="0" y="5264541"/>
            <a:ext cx="1571079" cy="1593459"/>
          </a:xfrm>
          <a:prstGeom prst="rect">
            <a:avLst/>
          </a:prstGeom>
        </p:spPr>
      </p:pic>
      <p:pic>
        <p:nvPicPr>
          <p:cNvPr id="2054" name="Picture 6" descr="Imagini pentru belief">
            <a:extLst>
              <a:ext uri="{FF2B5EF4-FFF2-40B4-BE49-F238E27FC236}">
                <a16:creationId xmlns:a16="http://schemas.microsoft.com/office/drawing/2014/main" id="{AC0AB029-D2BF-4EEC-BE4F-881CF3228380}"/>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100000">
                        <a14:backgroundMark x1="13000" y1="43333" x2="18750" y2="96333"/>
                        <a14:backgroundMark x1="90000" y1="44333" x2="72000" y2="84667"/>
                        <a14:backgroundMark x1="60250" y1="43333" x2="78000" y2="61333"/>
                        <a14:backgroundMark x1="27000" y1="43667" x2="49500" y2="47333"/>
                        <a14:backgroundMark x1="65000" y1="55000" x2="68000" y2="64333"/>
                        <a14:backgroundMark x1="45000" y1="18000" x2="72000" y2="18000"/>
                      </a14:backgroundRemoval>
                    </a14:imgEffect>
                  </a14:imgLayer>
                </a14:imgProps>
              </a:ext>
              <a:ext uri="{28A0092B-C50C-407E-A947-70E740481C1C}">
                <a14:useLocalDpi xmlns:a14="http://schemas.microsoft.com/office/drawing/2010/main" val="0"/>
              </a:ext>
            </a:extLst>
          </a:blip>
          <a:srcRect/>
          <a:stretch>
            <a:fillRect/>
          </a:stretch>
        </p:blipFill>
        <p:spPr bwMode="auto">
          <a:xfrm>
            <a:off x="750145" y="1757636"/>
            <a:ext cx="381000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1010515"/>
      </p:ext>
    </p:extLst>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reptunghi 1">
            <a:extLst>
              <a:ext uri="{FF2B5EF4-FFF2-40B4-BE49-F238E27FC236}">
                <a16:creationId xmlns:a16="http://schemas.microsoft.com/office/drawing/2014/main" id="{8FDF5094-E9F0-45AE-B6A6-7741F554FDE7}"/>
              </a:ext>
            </a:extLst>
          </p:cNvPr>
          <p:cNvSpPr/>
          <p:nvPr/>
        </p:nvSpPr>
        <p:spPr>
          <a:xfrm>
            <a:off x="1380510" y="632129"/>
            <a:ext cx="9149621" cy="816827"/>
          </a:xfrm>
          <a:prstGeom prst="rect">
            <a:avLst/>
          </a:prstGeom>
        </p:spPr>
        <p:txBody>
          <a:bodyPr wrap="none">
            <a:spAutoFit/>
          </a:bodyPr>
          <a:lstStyle/>
          <a:p>
            <a:pPr indent="180340" algn="ctr">
              <a:lnSpc>
                <a:spcPct val="107000"/>
              </a:lnSpc>
            </a:pPr>
            <a:r>
              <a:rPr lang="ro-RO" sz="4400" b="1" dirty="0">
                <a:effectLst>
                  <a:outerShdw blurRad="38100" dist="38100" dir="2700000" algn="tl">
                    <a:srgbClr val="000000">
                      <a:alpha val="43137"/>
                    </a:srgbClr>
                  </a:outerShdw>
                </a:effectLst>
                <a:latin typeface="Miama Nueva" panose="02000603000000000000" pitchFamily="50" charset="-52"/>
              </a:rPr>
              <a:t>Ce este libertatea religioasă?</a:t>
            </a:r>
          </a:p>
        </p:txBody>
      </p:sp>
      <p:pic>
        <p:nvPicPr>
          <p:cNvPr id="3" name="Imagine 2">
            <a:extLst>
              <a:ext uri="{FF2B5EF4-FFF2-40B4-BE49-F238E27FC236}">
                <a16:creationId xmlns:a16="http://schemas.microsoft.com/office/drawing/2014/main" id="{F04B9755-AFC6-466B-ADE5-FC66B7FC7C91}"/>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0" b="100000" l="0" r="100000"/>
                    </a14:imgEffect>
                  </a14:imgLayer>
                </a14:imgProps>
              </a:ext>
            </a:extLst>
          </a:blip>
          <a:stretch>
            <a:fillRect/>
          </a:stretch>
        </p:blipFill>
        <p:spPr>
          <a:xfrm>
            <a:off x="0" y="5264541"/>
            <a:ext cx="1571079" cy="1593459"/>
          </a:xfrm>
          <a:prstGeom prst="rect">
            <a:avLst/>
          </a:prstGeom>
        </p:spPr>
      </p:pic>
      <p:pic>
        <p:nvPicPr>
          <p:cNvPr id="25602" name="Picture 2" descr="Imagini pentru religious freedom">
            <a:extLst>
              <a:ext uri="{FF2B5EF4-FFF2-40B4-BE49-F238E27FC236}">
                <a16:creationId xmlns:a16="http://schemas.microsoft.com/office/drawing/2014/main" id="{E2598C9A-D0C7-4E39-96A8-12518385C2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8070" y="2220937"/>
            <a:ext cx="466725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25604" name="Picture 4" descr="Imagini pentru religious freedom">
            <a:extLst>
              <a:ext uri="{FF2B5EF4-FFF2-40B4-BE49-F238E27FC236}">
                <a16:creationId xmlns:a16="http://schemas.microsoft.com/office/drawing/2014/main" id="{20F9DDFF-74A0-40F9-8067-888E2F901B1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73743" y="4893578"/>
            <a:ext cx="3591597" cy="15127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9572000"/>
      </p:ext>
    </p:extLst>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reptunghi 1">
            <a:extLst>
              <a:ext uri="{FF2B5EF4-FFF2-40B4-BE49-F238E27FC236}">
                <a16:creationId xmlns:a16="http://schemas.microsoft.com/office/drawing/2014/main" id="{2B4D1271-86F1-42ED-9F97-EDB25C3B4593}"/>
              </a:ext>
            </a:extLst>
          </p:cNvPr>
          <p:cNvSpPr/>
          <p:nvPr/>
        </p:nvSpPr>
        <p:spPr>
          <a:xfrm>
            <a:off x="403274" y="0"/>
            <a:ext cx="6096000" cy="4401205"/>
          </a:xfrm>
          <a:prstGeom prst="rect">
            <a:avLst/>
          </a:prstGeom>
        </p:spPr>
        <p:txBody>
          <a:bodyPr>
            <a:spAutoFit/>
          </a:bodyPr>
          <a:lstStyle/>
          <a:p>
            <a:pPr algn="just"/>
            <a:r>
              <a:rPr lang="ro-RO" sz="4000" dirty="0">
                <a:latin typeface="Gabriola" panose="04040605051002020D02" pitchFamily="82" charset="0"/>
              </a:rPr>
              <a:t>În primul rând, de ținut minte e faptul că libertatea religioasă nu este valabilă, nu se aplică doar în cazul celor care cred. Ci îi include și pe ne credincioși. Altfel spus, este vorba despre libertatea religioasă sau libertatea de a crede. </a:t>
            </a:r>
          </a:p>
        </p:txBody>
      </p:sp>
      <p:pic>
        <p:nvPicPr>
          <p:cNvPr id="3" name="Imagine 2">
            <a:extLst>
              <a:ext uri="{FF2B5EF4-FFF2-40B4-BE49-F238E27FC236}">
                <a16:creationId xmlns:a16="http://schemas.microsoft.com/office/drawing/2014/main" id="{D8947F8D-DB65-46FA-9EE5-2228F6F12A51}"/>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0" b="100000" l="0" r="100000"/>
                    </a14:imgEffect>
                  </a14:imgLayer>
                </a14:imgProps>
              </a:ext>
            </a:extLst>
          </a:blip>
          <a:stretch>
            <a:fillRect/>
          </a:stretch>
        </p:blipFill>
        <p:spPr>
          <a:xfrm>
            <a:off x="0" y="5264541"/>
            <a:ext cx="1571079" cy="1593459"/>
          </a:xfrm>
          <a:prstGeom prst="rect">
            <a:avLst/>
          </a:prstGeom>
        </p:spPr>
      </p:pic>
      <p:pic>
        <p:nvPicPr>
          <p:cNvPr id="24578" name="Picture 2" descr="Imagine similară">
            <a:extLst>
              <a:ext uri="{FF2B5EF4-FFF2-40B4-BE49-F238E27FC236}">
                <a16:creationId xmlns:a16="http://schemas.microsoft.com/office/drawing/2014/main" id="{0F66A7E2-C578-4A3E-8067-3865A057FF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19841" y="876955"/>
            <a:ext cx="3876675" cy="3524250"/>
          </a:xfrm>
          <a:prstGeom prst="rect">
            <a:avLst/>
          </a:prstGeom>
          <a:noFill/>
          <a:extLst>
            <a:ext uri="{909E8E84-426E-40DD-AFC4-6F175D3DCCD1}">
              <a14:hiddenFill xmlns:a14="http://schemas.microsoft.com/office/drawing/2010/main">
                <a:solidFill>
                  <a:srgbClr val="FFFFFF"/>
                </a:solidFill>
              </a14:hiddenFill>
            </a:ext>
          </a:extLst>
        </p:spPr>
      </p:pic>
      <p:pic>
        <p:nvPicPr>
          <p:cNvPr id="24580" name="Picture 4" descr="Imagine similară">
            <a:extLst>
              <a:ext uri="{FF2B5EF4-FFF2-40B4-BE49-F238E27FC236}">
                <a16:creationId xmlns:a16="http://schemas.microsoft.com/office/drawing/2014/main" id="{EC4E85B6-D3E4-4E63-B23F-EB9A4D562C7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40480" y="4401205"/>
            <a:ext cx="3537438" cy="21696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5415142"/>
      </p:ext>
    </p:extLst>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reptunghi 1">
            <a:extLst>
              <a:ext uri="{FF2B5EF4-FFF2-40B4-BE49-F238E27FC236}">
                <a16:creationId xmlns:a16="http://schemas.microsoft.com/office/drawing/2014/main" id="{1A72BC0E-2D34-4564-9BC1-C276D60DAEC8}"/>
              </a:ext>
            </a:extLst>
          </p:cNvPr>
          <p:cNvSpPr/>
          <p:nvPr/>
        </p:nvSpPr>
        <p:spPr>
          <a:xfrm>
            <a:off x="515816" y="159449"/>
            <a:ext cx="11455790" cy="2068259"/>
          </a:xfrm>
          <a:prstGeom prst="rect">
            <a:avLst/>
          </a:prstGeom>
        </p:spPr>
        <p:txBody>
          <a:bodyPr wrap="square">
            <a:spAutoFit/>
          </a:bodyPr>
          <a:lstStyle/>
          <a:p>
            <a:pPr indent="180340" algn="just">
              <a:lnSpc>
                <a:spcPct val="107000"/>
              </a:lnSpc>
              <a:spcAft>
                <a:spcPts val="0"/>
              </a:spcAft>
            </a:pPr>
            <a:r>
              <a:rPr lang="ro-RO" sz="4000" dirty="0">
                <a:latin typeface="Gabriola" panose="04040605051002020D02" pitchFamily="82" charset="0"/>
              </a:rPr>
              <a:t>Această libertate protejează drepturile unei persoane de a ține sau de a nu ține o religie sau vreo credință. Așa că, libertatea religioasă îi protejează și pe atei, care aleg să nu creadă în nimic.</a:t>
            </a:r>
          </a:p>
        </p:txBody>
      </p:sp>
      <p:pic>
        <p:nvPicPr>
          <p:cNvPr id="3" name="Imagine 2">
            <a:extLst>
              <a:ext uri="{FF2B5EF4-FFF2-40B4-BE49-F238E27FC236}">
                <a16:creationId xmlns:a16="http://schemas.microsoft.com/office/drawing/2014/main" id="{F44F70D1-166A-4B5C-B9E0-2A9A550C5FC5}"/>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0" b="100000" l="0" r="100000"/>
                    </a14:imgEffect>
                  </a14:imgLayer>
                </a14:imgProps>
              </a:ext>
            </a:extLst>
          </a:blip>
          <a:stretch>
            <a:fillRect/>
          </a:stretch>
        </p:blipFill>
        <p:spPr>
          <a:xfrm>
            <a:off x="0" y="5264541"/>
            <a:ext cx="1571079" cy="1593459"/>
          </a:xfrm>
          <a:prstGeom prst="rect">
            <a:avLst/>
          </a:prstGeom>
        </p:spPr>
      </p:pic>
      <p:pic>
        <p:nvPicPr>
          <p:cNvPr id="23554" name="Picture 2" descr="Imagini pentru human rights">
            <a:extLst>
              <a:ext uri="{FF2B5EF4-FFF2-40B4-BE49-F238E27FC236}">
                <a16:creationId xmlns:a16="http://schemas.microsoft.com/office/drawing/2014/main" id="{F647E4A8-D0DA-4EFA-9692-D59DDC11B7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6240" y="2939532"/>
            <a:ext cx="4452464" cy="33393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45775"/>
      </p:ext>
    </p:extLst>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reptunghi 1">
            <a:extLst>
              <a:ext uri="{FF2B5EF4-FFF2-40B4-BE49-F238E27FC236}">
                <a16:creationId xmlns:a16="http://schemas.microsoft.com/office/drawing/2014/main" id="{D73AF5C1-C9E7-4385-AE66-551AB0E53184}"/>
              </a:ext>
            </a:extLst>
          </p:cNvPr>
          <p:cNvSpPr/>
          <p:nvPr/>
        </p:nvSpPr>
        <p:spPr>
          <a:xfrm>
            <a:off x="529883" y="237292"/>
            <a:ext cx="6096000" cy="3335465"/>
          </a:xfrm>
          <a:prstGeom prst="rect">
            <a:avLst/>
          </a:prstGeom>
        </p:spPr>
        <p:txBody>
          <a:bodyPr>
            <a:spAutoFit/>
          </a:bodyPr>
          <a:lstStyle/>
          <a:p>
            <a:pPr indent="180340" algn="just">
              <a:lnSpc>
                <a:spcPct val="107000"/>
              </a:lnSpc>
              <a:spcAft>
                <a:spcPts val="0"/>
              </a:spcAft>
            </a:pPr>
            <a:r>
              <a:rPr lang="ro-RO" sz="4000" dirty="0">
                <a:latin typeface="Gabriola" panose="04040605051002020D02" pitchFamily="82" charset="0"/>
              </a:rPr>
              <a:t>Nu se aplică doar minorităților religioase. Se aplică și celor majoritari care ar dori să dezbată, să discute sau să se opună unor perspective ale religiei majoritare.</a:t>
            </a:r>
          </a:p>
        </p:txBody>
      </p:sp>
      <p:pic>
        <p:nvPicPr>
          <p:cNvPr id="3" name="Imagine 2">
            <a:extLst>
              <a:ext uri="{FF2B5EF4-FFF2-40B4-BE49-F238E27FC236}">
                <a16:creationId xmlns:a16="http://schemas.microsoft.com/office/drawing/2014/main" id="{B1C00651-F6B5-4A7B-AB8C-77BD1D0788B3}"/>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0" b="100000" l="0" r="100000"/>
                    </a14:imgEffect>
                  </a14:imgLayer>
                </a14:imgProps>
              </a:ext>
            </a:extLst>
          </a:blip>
          <a:stretch>
            <a:fillRect/>
          </a:stretch>
        </p:blipFill>
        <p:spPr>
          <a:xfrm>
            <a:off x="0" y="5264541"/>
            <a:ext cx="1571079" cy="1593459"/>
          </a:xfrm>
          <a:prstGeom prst="rect">
            <a:avLst/>
          </a:prstGeom>
        </p:spPr>
      </p:pic>
      <p:pic>
        <p:nvPicPr>
          <p:cNvPr id="22530" name="Picture 2" descr="Imagini pentru human rights">
            <a:extLst>
              <a:ext uri="{FF2B5EF4-FFF2-40B4-BE49-F238E27FC236}">
                <a16:creationId xmlns:a16="http://schemas.microsoft.com/office/drawing/2014/main" id="{9D986CB7-7F2C-4874-82CB-390FD2394A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66859" y="2991683"/>
            <a:ext cx="6353175" cy="3629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2307140"/>
      </p:ext>
    </p:extLst>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reptunghi 1">
            <a:extLst>
              <a:ext uri="{FF2B5EF4-FFF2-40B4-BE49-F238E27FC236}">
                <a16:creationId xmlns:a16="http://schemas.microsoft.com/office/drawing/2014/main" id="{EFFAAAE4-CC71-4286-ADFC-6ADB2432AC57}"/>
              </a:ext>
            </a:extLst>
          </p:cNvPr>
          <p:cNvSpPr/>
          <p:nvPr/>
        </p:nvSpPr>
        <p:spPr>
          <a:xfrm>
            <a:off x="501748" y="0"/>
            <a:ext cx="11399520" cy="2726900"/>
          </a:xfrm>
          <a:prstGeom prst="rect">
            <a:avLst/>
          </a:prstGeom>
        </p:spPr>
        <p:txBody>
          <a:bodyPr wrap="square">
            <a:spAutoFit/>
          </a:bodyPr>
          <a:lstStyle/>
          <a:p>
            <a:pPr indent="180340" algn="just">
              <a:lnSpc>
                <a:spcPct val="107000"/>
              </a:lnSpc>
              <a:spcAft>
                <a:spcPts val="0"/>
              </a:spcAft>
            </a:pPr>
            <a:r>
              <a:rPr lang="ro-RO" sz="4000" dirty="0">
                <a:latin typeface="Gabriola" panose="04040605051002020D02" pitchFamily="82" charset="0"/>
              </a:rPr>
              <a:t>O greșeală care este cel mai des întâlnită este aceea de a echivala libertatea religioasă cu libertatea de cult. Iar dacă stăm să observăm cu atenție vom observa că politicieni vorbesc adesea despre libertatea de cult și nu de libertatea religioasă.</a:t>
            </a:r>
          </a:p>
        </p:txBody>
      </p:sp>
      <p:pic>
        <p:nvPicPr>
          <p:cNvPr id="3" name="Imagine 2">
            <a:extLst>
              <a:ext uri="{FF2B5EF4-FFF2-40B4-BE49-F238E27FC236}">
                <a16:creationId xmlns:a16="http://schemas.microsoft.com/office/drawing/2014/main" id="{91703575-D0A4-4346-B9FE-993A13A93BA8}"/>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0" b="100000" l="0" r="100000"/>
                    </a14:imgEffect>
                  </a14:imgLayer>
                </a14:imgProps>
              </a:ext>
            </a:extLst>
          </a:blip>
          <a:stretch>
            <a:fillRect/>
          </a:stretch>
        </p:blipFill>
        <p:spPr>
          <a:xfrm>
            <a:off x="0" y="5264541"/>
            <a:ext cx="1571079" cy="1593459"/>
          </a:xfrm>
          <a:prstGeom prst="rect">
            <a:avLst/>
          </a:prstGeom>
        </p:spPr>
      </p:pic>
      <p:pic>
        <p:nvPicPr>
          <p:cNvPr id="21506" name="Picture 2" descr="Imagini pentru politicians speech">
            <a:extLst>
              <a:ext uri="{FF2B5EF4-FFF2-40B4-BE49-F238E27FC236}">
                <a16:creationId xmlns:a16="http://schemas.microsoft.com/office/drawing/2014/main" id="{6AF319E3-02B6-4C0C-8F51-763B3EF445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3131" y="2790532"/>
            <a:ext cx="2368732" cy="2474009"/>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descr="Imagini pentru politicians speech">
            <a:extLst>
              <a:ext uri="{FF2B5EF4-FFF2-40B4-BE49-F238E27FC236}">
                <a16:creationId xmlns:a16="http://schemas.microsoft.com/office/drawing/2014/main" id="{4BE59B1B-DC64-422C-AC04-E443C2D69AB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47134" y="3429000"/>
            <a:ext cx="2337092" cy="3067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1571401"/>
      </p:ext>
    </p:extLst>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reptunghi 1">
            <a:extLst>
              <a:ext uri="{FF2B5EF4-FFF2-40B4-BE49-F238E27FC236}">
                <a16:creationId xmlns:a16="http://schemas.microsoft.com/office/drawing/2014/main" id="{9A60848A-05F6-4F38-B075-A8A8530311AD}"/>
              </a:ext>
            </a:extLst>
          </p:cNvPr>
          <p:cNvSpPr/>
          <p:nvPr/>
        </p:nvSpPr>
        <p:spPr>
          <a:xfrm>
            <a:off x="642424" y="153796"/>
            <a:ext cx="6096000" cy="3170099"/>
          </a:xfrm>
          <a:prstGeom prst="rect">
            <a:avLst/>
          </a:prstGeom>
        </p:spPr>
        <p:txBody>
          <a:bodyPr>
            <a:spAutoFit/>
          </a:bodyPr>
          <a:lstStyle/>
          <a:p>
            <a:pPr algn="just"/>
            <a:r>
              <a:rPr lang="ro-RO" sz="4000" dirty="0">
                <a:latin typeface="Gabriola" panose="04040605051002020D02" pitchFamily="82" charset="0"/>
              </a:rPr>
              <a:t>Libertatea religioasă este mult mai cuprinzătoare. Ea include drepturile de adorare, observare, practică, expresie, de a învăța conform unui raport al USCIRF din 2014. </a:t>
            </a:r>
          </a:p>
        </p:txBody>
      </p:sp>
      <p:pic>
        <p:nvPicPr>
          <p:cNvPr id="3" name="Imagine 2">
            <a:extLst>
              <a:ext uri="{FF2B5EF4-FFF2-40B4-BE49-F238E27FC236}">
                <a16:creationId xmlns:a16="http://schemas.microsoft.com/office/drawing/2014/main" id="{B6D636EE-A740-4CE0-88DC-238A2F0B99C7}"/>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0" b="100000" l="0" r="100000"/>
                    </a14:imgEffect>
                  </a14:imgLayer>
                </a14:imgProps>
              </a:ext>
            </a:extLst>
          </a:blip>
          <a:stretch>
            <a:fillRect/>
          </a:stretch>
        </p:blipFill>
        <p:spPr>
          <a:xfrm>
            <a:off x="0" y="5264541"/>
            <a:ext cx="1571079" cy="1593459"/>
          </a:xfrm>
          <a:prstGeom prst="rect">
            <a:avLst/>
          </a:prstGeom>
        </p:spPr>
      </p:pic>
      <p:pic>
        <p:nvPicPr>
          <p:cNvPr id="20482" name="Picture 2" descr="Imagini pentru USCIRF">
            <a:extLst>
              <a:ext uri="{FF2B5EF4-FFF2-40B4-BE49-F238E27FC236}">
                <a16:creationId xmlns:a16="http://schemas.microsoft.com/office/drawing/2014/main" id="{EABCF2EB-4D15-49E8-A4A0-C81D008DC9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09814" y="499549"/>
            <a:ext cx="4953000" cy="1047750"/>
          </a:xfrm>
          <a:prstGeom prst="rect">
            <a:avLst/>
          </a:prstGeom>
          <a:noFill/>
          <a:extLst>
            <a:ext uri="{909E8E84-426E-40DD-AFC4-6F175D3DCCD1}">
              <a14:hiddenFill xmlns:a14="http://schemas.microsoft.com/office/drawing/2010/main">
                <a:solidFill>
                  <a:srgbClr val="FFFFFF"/>
                </a:solidFill>
              </a14:hiddenFill>
            </a:ext>
          </a:extLst>
        </p:spPr>
      </p:pic>
      <p:pic>
        <p:nvPicPr>
          <p:cNvPr id="20484" name="Picture 4" descr="Imagini pentru USCIRF">
            <a:extLst>
              <a:ext uri="{FF2B5EF4-FFF2-40B4-BE49-F238E27FC236}">
                <a16:creationId xmlns:a16="http://schemas.microsoft.com/office/drawing/2014/main" id="{5119036A-4D40-496B-A983-C1AFB4D79E4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1655" y="2840270"/>
            <a:ext cx="5978770" cy="34098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4017878"/>
      </p:ext>
    </p:extLst>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reptunghi 1">
            <a:extLst>
              <a:ext uri="{FF2B5EF4-FFF2-40B4-BE49-F238E27FC236}">
                <a16:creationId xmlns:a16="http://schemas.microsoft.com/office/drawing/2014/main" id="{7ED99570-41F1-4B5A-A520-F1119099C2C7}"/>
              </a:ext>
            </a:extLst>
          </p:cNvPr>
          <p:cNvSpPr/>
          <p:nvPr/>
        </p:nvSpPr>
        <p:spPr>
          <a:xfrm>
            <a:off x="487680" y="0"/>
            <a:ext cx="11329182" cy="4702826"/>
          </a:xfrm>
          <a:prstGeom prst="rect">
            <a:avLst/>
          </a:prstGeom>
        </p:spPr>
        <p:txBody>
          <a:bodyPr wrap="square">
            <a:spAutoFit/>
          </a:bodyPr>
          <a:lstStyle/>
          <a:p>
            <a:pPr indent="180340" algn="just">
              <a:lnSpc>
                <a:spcPct val="107000"/>
              </a:lnSpc>
              <a:spcAft>
                <a:spcPts val="0"/>
              </a:spcAft>
            </a:pPr>
            <a:r>
              <a:rPr lang="ro-RO" sz="4000" dirty="0">
                <a:latin typeface="Gabriola" panose="04040605051002020D02" pitchFamily="82" charset="0"/>
              </a:rPr>
              <a:t>Aceasta include: purtarea de haine și simboluri religioase, păstrarea sau menținerea restricțiilor alimentare, participarea la ritualurile asociate diferitelor momente din viață, posesia de bunuri materiale, și menținerea libertății de a administra instituții religioase, publicații și de distribuire a materialelor liturgice și educaționale și nu în ultimul rând de a-ți crește propriul copil conform învățăturilor religioase și a practicilor proprii.</a:t>
            </a:r>
          </a:p>
        </p:txBody>
      </p:sp>
      <p:pic>
        <p:nvPicPr>
          <p:cNvPr id="3" name="Imagine 2">
            <a:extLst>
              <a:ext uri="{FF2B5EF4-FFF2-40B4-BE49-F238E27FC236}">
                <a16:creationId xmlns:a16="http://schemas.microsoft.com/office/drawing/2014/main" id="{8C5F481B-A7DB-4F7A-B919-4133DA176A4B}"/>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0" b="100000" l="0" r="100000"/>
                    </a14:imgEffect>
                  </a14:imgLayer>
                </a14:imgProps>
              </a:ext>
            </a:extLst>
          </a:blip>
          <a:stretch>
            <a:fillRect/>
          </a:stretch>
        </p:blipFill>
        <p:spPr>
          <a:xfrm>
            <a:off x="0" y="5264541"/>
            <a:ext cx="1571079" cy="1593459"/>
          </a:xfrm>
          <a:prstGeom prst="rect">
            <a:avLst/>
          </a:prstGeom>
        </p:spPr>
      </p:pic>
      <p:pic>
        <p:nvPicPr>
          <p:cNvPr id="19458" name="Picture 2" descr="Imagini pentru monk">
            <a:extLst>
              <a:ext uri="{FF2B5EF4-FFF2-40B4-BE49-F238E27FC236}">
                <a16:creationId xmlns:a16="http://schemas.microsoft.com/office/drawing/2014/main" id="{5C9E420B-8055-4C6C-8B82-212F7273CC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95557" y="3911331"/>
            <a:ext cx="2145714" cy="27064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1067514"/>
      </p:ext>
    </p:extLst>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reptunghi 1">
            <a:extLst>
              <a:ext uri="{FF2B5EF4-FFF2-40B4-BE49-F238E27FC236}">
                <a16:creationId xmlns:a16="http://schemas.microsoft.com/office/drawing/2014/main" id="{FC0673E2-1C3C-4A2D-9DCE-2141DA32E1EC}"/>
              </a:ext>
            </a:extLst>
          </p:cNvPr>
          <p:cNvSpPr/>
          <p:nvPr/>
        </p:nvSpPr>
        <p:spPr>
          <a:xfrm>
            <a:off x="417342" y="131313"/>
            <a:ext cx="6096000" cy="4652749"/>
          </a:xfrm>
          <a:prstGeom prst="rect">
            <a:avLst/>
          </a:prstGeom>
        </p:spPr>
        <p:txBody>
          <a:bodyPr>
            <a:spAutoFit/>
          </a:bodyPr>
          <a:lstStyle/>
          <a:p>
            <a:pPr indent="180340" algn="just">
              <a:lnSpc>
                <a:spcPct val="107000"/>
              </a:lnSpc>
              <a:spcAft>
                <a:spcPts val="0"/>
              </a:spcAft>
            </a:pPr>
            <a:r>
              <a:rPr lang="ro-RO" sz="4000" dirty="0">
                <a:latin typeface="Gabriola" panose="04040605051002020D02" pitchFamily="82" charset="0"/>
              </a:rPr>
              <a:t>Libertatea religioasă include dreptul de a-ți schimba religia sau credința fără constrângeri. Acest drept este unul destul de controversat în multe țări musulmane, unde convertirea de la Islam la altă religie este ilegală prin lege.</a:t>
            </a:r>
          </a:p>
        </p:txBody>
      </p:sp>
      <p:pic>
        <p:nvPicPr>
          <p:cNvPr id="3" name="Imagine 2">
            <a:extLst>
              <a:ext uri="{FF2B5EF4-FFF2-40B4-BE49-F238E27FC236}">
                <a16:creationId xmlns:a16="http://schemas.microsoft.com/office/drawing/2014/main" id="{CF5FE384-48AB-433C-A2DE-DE1082371952}"/>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0" b="100000" l="0" r="100000"/>
                    </a14:imgEffect>
                  </a14:imgLayer>
                </a14:imgProps>
              </a:ext>
            </a:extLst>
          </a:blip>
          <a:stretch>
            <a:fillRect/>
          </a:stretch>
        </p:blipFill>
        <p:spPr>
          <a:xfrm>
            <a:off x="0" y="5264541"/>
            <a:ext cx="1571079" cy="1593459"/>
          </a:xfrm>
          <a:prstGeom prst="rect">
            <a:avLst/>
          </a:prstGeom>
        </p:spPr>
      </p:pic>
      <p:pic>
        <p:nvPicPr>
          <p:cNvPr id="18434" name="Picture 2" descr="Imagini pentru muslim">
            <a:extLst>
              <a:ext uri="{FF2B5EF4-FFF2-40B4-BE49-F238E27FC236}">
                <a16:creationId xmlns:a16="http://schemas.microsoft.com/office/drawing/2014/main" id="{A49FD6FD-9985-4D46-903A-5075E0450A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15933" y="4370969"/>
            <a:ext cx="4521298" cy="2260649"/>
          </a:xfrm>
          <a:prstGeom prst="rect">
            <a:avLst/>
          </a:prstGeom>
          <a:noFill/>
          <a:extLst>
            <a:ext uri="{909E8E84-426E-40DD-AFC4-6F175D3DCCD1}">
              <a14:hiddenFill xmlns:a14="http://schemas.microsoft.com/office/drawing/2010/main">
                <a:solidFill>
                  <a:srgbClr val="FFFFFF"/>
                </a:solidFill>
              </a14:hiddenFill>
            </a:ext>
          </a:extLst>
        </p:spPr>
      </p:pic>
      <p:pic>
        <p:nvPicPr>
          <p:cNvPr id="18436" name="Picture 4" descr="Imagini pentru islam map">
            <a:extLst>
              <a:ext uri="{FF2B5EF4-FFF2-40B4-BE49-F238E27FC236}">
                <a16:creationId xmlns:a16="http://schemas.microsoft.com/office/drawing/2014/main" id="{DB41784C-9AAA-46A4-933D-C3EBB2FE657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35446" y="685212"/>
            <a:ext cx="4121981" cy="22606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476830"/>
      </p:ext>
    </p:extLst>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reptunghi 1">
            <a:extLst>
              <a:ext uri="{FF2B5EF4-FFF2-40B4-BE49-F238E27FC236}">
                <a16:creationId xmlns:a16="http://schemas.microsoft.com/office/drawing/2014/main" id="{BBFB4097-7F6A-49FD-9BB9-309F9CC1E26B}"/>
              </a:ext>
            </a:extLst>
          </p:cNvPr>
          <p:cNvSpPr/>
          <p:nvPr/>
        </p:nvSpPr>
        <p:spPr>
          <a:xfrm>
            <a:off x="135987" y="109742"/>
            <a:ext cx="11891889" cy="2726900"/>
          </a:xfrm>
          <a:prstGeom prst="rect">
            <a:avLst/>
          </a:prstGeom>
        </p:spPr>
        <p:txBody>
          <a:bodyPr wrap="square">
            <a:spAutoFit/>
          </a:bodyPr>
          <a:lstStyle/>
          <a:p>
            <a:pPr indent="180340" algn="just">
              <a:lnSpc>
                <a:spcPct val="107000"/>
              </a:lnSpc>
              <a:spcAft>
                <a:spcPts val="0"/>
              </a:spcAft>
            </a:pPr>
            <a:r>
              <a:rPr lang="ro-RO" sz="4000" dirty="0">
                <a:latin typeface="Gabriola" panose="04040605051002020D02" pitchFamily="82" charset="0"/>
              </a:rPr>
              <a:t>Nici libertatea religioasă nu constă doar în credință, în a crede ceea ce ții în inimă și care nu ai cum să îl exprimi. Ci include expresiile pe care intenționezi să le urmezi în al face pe alt individ să își schimbe concepțiile religioase sau afilierile în mod voluntar.</a:t>
            </a:r>
          </a:p>
        </p:txBody>
      </p:sp>
      <p:pic>
        <p:nvPicPr>
          <p:cNvPr id="3" name="Imagine 2">
            <a:extLst>
              <a:ext uri="{FF2B5EF4-FFF2-40B4-BE49-F238E27FC236}">
                <a16:creationId xmlns:a16="http://schemas.microsoft.com/office/drawing/2014/main" id="{1A9D2ED8-ECF3-4FDE-BE87-167ACAC8F23B}"/>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0" b="100000" l="0" r="100000"/>
                    </a14:imgEffect>
                  </a14:imgLayer>
                </a14:imgProps>
              </a:ext>
            </a:extLst>
          </a:blip>
          <a:stretch>
            <a:fillRect/>
          </a:stretch>
        </p:blipFill>
        <p:spPr>
          <a:xfrm>
            <a:off x="0" y="5264541"/>
            <a:ext cx="1571079" cy="1593459"/>
          </a:xfrm>
          <a:prstGeom prst="rect">
            <a:avLst/>
          </a:prstGeom>
        </p:spPr>
      </p:pic>
      <p:pic>
        <p:nvPicPr>
          <p:cNvPr id="17410" name="Picture 2" descr="Imagini pentru conversion">
            <a:extLst>
              <a:ext uri="{FF2B5EF4-FFF2-40B4-BE49-F238E27FC236}">
                <a16:creationId xmlns:a16="http://schemas.microsoft.com/office/drawing/2014/main" id="{98C66143-C5B5-4CF8-8D9E-1C017C0575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49600" y="3229400"/>
            <a:ext cx="7408985" cy="30716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6064097"/>
      </p:ext>
    </p:extLst>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reptunghi 1">
            <a:extLst>
              <a:ext uri="{FF2B5EF4-FFF2-40B4-BE49-F238E27FC236}">
                <a16:creationId xmlns:a16="http://schemas.microsoft.com/office/drawing/2014/main" id="{F870F0CD-FA66-402B-84D0-2BE8C7BEFFB7}"/>
              </a:ext>
            </a:extLst>
          </p:cNvPr>
          <p:cNvSpPr/>
          <p:nvPr/>
        </p:nvSpPr>
        <p:spPr>
          <a:xfrm>
            <a:off x="304800" y="115949"/>
            <a:ext cx="11666806" cy="2554545"/>
          </a:xfrm>
          <a:prstGeom prst="rect">
            <a:avLst/>
          </a:prstGeom>
        </p:spPr>
        <p:txBody>
          <a:bodyPr wrap="square">
            <a:spAutoFit/>
          </a:bodyPr>
          <a:lstStyle/>
          <a:p>
            <a:pPr algn="just"/>
            <a:r>
              <a:rPr lang="ro-RO" sz="4000" dirty="0">
                <a:latin typeface="Gabriola" panose="04040605051002020D02" pitchFamily="82" charset="0"/>
              </a:rPr>
              <a:t>Toate aceste detalii sunt importante fiindcă unele societăți vorbesc despre libertatea religioasă atâta timp cât credincioși, cei care cred sunt tăcuți și inactivi, cu alte cuvinte stau la locul lor. În acest sens, libertatea religioasă merge mână în mână cu libertatea de a exprimare, și de întrunire.</a:t>
            </a:r>
          </a:p>
        </p:txBody>
      </p:sp>
      <p:pic>
        <p:nvPicPr>
          <p:cNvPr id="3" name="Imagine 2">
            <a:extLst>
              <a:ext uri="{FF2B5EF4-FFF2-40B4-BE49-F238E27FC236}">
                <a16:creationId xmlns:a16="http://schemas.microsoft.com/office/drawing/2014/main" id="{19842752-0695-498E-9AF3-E5C8B3ECE836}"/>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0" b="100000" l="0" r="100000"/>
                    </a14:imgEffect>
                  </a14:imgLayer>
                </a14:imgProps>
              </a:ext>
            </a:extLst>
          </a:blip>
          <a:stretch>
            <a:fillRect/>
          </a:stretch>
        </p:blipFill>
        <p:spPr>
          <a:xfrm>
            <a:off x="0" y="5264541"/>
            <a:ext cx="1571079" cy="1593459"/>
          </a:xfrm>
          <a:prstGeom prst="rect">
            <a:avLst/>
          </a:prstGeom>
        </p:spPr>
      </p:pic>
      <p:pic>
        <p:nvPicPr>
          <p:cNvPr id="16386" name="Picture 2" descr="Imagini pentru speech freedom">
            <a:extLst>
              <a:ext uri="{FF2B5EF4-FFF2-40B4-BE49-F238E27FC236}">
                <a16:creationId xmlns:a16="http://schemas.microsoft.com/office/drawing/2014/main" id="{3B44D299-679A-4790-9F2F-D9022A13DF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88123" y="3429000"/>
            <a:ext cx="4224997" cy="3168748"/>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Imagini pentru speech freedom">
            <a:extLst>
              <a:ext uri="{FF2B5EF4-FFF2-40B4-BE49-F238E27FC236}">
                <a16:creationId xmlns:a16="http://schemas.microsoft.com/office/drawing/2014/main" id="{72C8636A-323F-4995-8F24-36F608A2F0E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09106" y="2679895"/>
            <a:ext cx="4762500" cy="3381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2489480"/>
      </p:ext>
    </p:extLst>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reptunghi 1">
            <a:extLst>
              <a:ext uri="{FF2B5EF4-FFF2-40B4-BE49-F238E27FC236}">
                <a16:creationId xmlns:a16="http://schemas.microsoft.com/office/drawing/2014/main" id="{2440B360-241F-47EA-94BF-8FF8EE87FDE1}"/>
              </a:ext>
            </a:extLst>
          </p:cNvPr>
          <p:cNvSpPr/>
          <p:nvPr/>
        </p:nvSpPr>
        <p:spPr>
          <a:xfrm>
            <a:off x="332935" y="165688"/>
            <a:ext cx="6096000" cy="2554545"/>
          </a:xfrm>
          <a:prstGeom prst="rect">
            <a:avLst/>
          </a:prstGeom>
        </p:spPr>
        <p:txBody>
          <a:bodyPr>
            <a:spAutoFit/>
          </a:bodyPr>
          <a:lstStyle/>
          <a:p>
            <a:pPr algn="just"/>
            <a:r>
              <a:rPr lang="ro-RO" sz="4000" dirty="0">
                <a:latin typeface="Gabriola" panose="04040605051002020D02" pitchFamily="82" charset="0"/>
                <a:ea typeface="Calibri" panose="020F0502020204030204" pitchFamily="34" charset="0"/>
              </a:rPr>
              <a:t>Libertatea de a crede, sau altfel spus libertatea religioasă este un drept fundamental al omului, al fiecărei persoane de pe pământ. </a:t>
            </a:r>
            <a:endParaRPr lang="ro-RO" sz="4000" dirty="0">
              <a:latin typeface="Gabriola" panose="04040605051002020D02" pitchFamily="82" charset="0"/>
            </a:endParaRPr>
          </a:p>
        </p:txBody>
      </p:sp>
      <p:pic>
        <p:nvPicPr>
          <p:cNvPr id="4" name="Imagine 3">
            <a:extLst>
              <a:ext uri="{FF2B5EF4-FFF2-40B4-BE49-F238E27FC236}">
                <a16:creationId xmlns:a16="http://schemas.microsoft.com/office/drawing/2014/main" id="{02F09D20-2040-4CBB-B140-0EB5935654BC}"/>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0" b="100000" l="0" r="100000"/>
                    </a14:imgEffect>
                  </a14:imgLayer>
                </a14:imgProps>
              </a:ext>
            </a:extLst>
          </a:blip>
          <a:stretch>
            <a:fillRect/>
          </a:stretch>
        </p:blipFill>
        <p:spPr>
          <a:xfrm>
            <a:off x="0" y="5264541"/>
            <a:ext cx="1571079" cy="1593459"/>
          </a:xfrm>
          <a:prstGeom prst="rect">
            <a:avLst/>
          </a:prstGeom>
        </p:spPr>
      </p:pic>
      <p:pic>
        <p:nvPicPr>
          <p:cNvPr id="1028" name="Picture 4" descr="Imagini pentru belief">
            <a:extLst>
              <a:ext uri="{FF2B5EF4-FFF2-40B4-BE49-F238E27FC236}">
                <a16:creationId xmlns:a16="http://schemas.microsoft.com/office/drawing/2014/main" id="{900182AF-CA71-47C1-84B8-ABF3A3EE89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48577" y="165688"/>
            <a:ext cx="3223847" cy="241788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ini pentru belief">
            <a:extLst>
              <a:ext uri="{FF2B5EF4-FFF2-40B4-BE49-F238E27FC236}">
                <a16:creationId xmlns:a16="http://schemas.microsoft.com/office/drawing/2014/main" id="{CBDFB7D5-B706-43D2-A048-ED93DB77E79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07101" y="2955093"/>
            <a:ext cx="3326423" cy="33264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8234159"/>
      </p:ext>
    </p:extLst>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reptunghi 1">
            <a:extLst>
              <a:ext uri="{FF2B5EF4-FFF2-40B4-BE49-F238E27FC236}">
                <a16:creationId xmlns:a16="http://schemas.microsoft.com/office/drawing/2014/main" id="{47267EAB-2C3B-4D2F-989A-103A6919676F}"/>
              </a:ext>
            </a:extLst>
          </p:cNvPr>
          <p:cNvSpPr/>
          <p:nvPr/>
        </p:nvSpPr>
        <p:spPr>
          <a:xfrm>
            <a:off x="332935" y="0"/>
            <a:ext cx="11610536" cy="3785652"/>
          </a:xfrm>
          <a:prstGeom prst="rect">
            <a:avLst/>
          </a:prstGeom>
        </p:spPr>
        <p:txBody>
          <a:bodyPr wrap="square">
            <a:spAutoFit/>
          </a:bodyPr>
          <a:lstStyle/>
          <a:p>
            <a:pPr algn="just"/>
            <a:r>
              <a:rPr lang="ro-RO" sz="4000" dirty="0">
                <a:latin typeface="Gabriola" panose="04040605051002020D02" pitchFamily="82" charset="0"/>
              </a:rPr>
              <a:t>Libertatea religioasă nu cere ca statul respectiv să fie unul secular. Un stat, poate declara o religie ca fiind cea oficială, asigurându-se ca drepturile de bază, principale, inclusiv dreptul fiecărei persoane la gândire, conștiință, la religie sau la a crede ce doresc sunt respectate pentru toți fără nici o discriminare, conform aceluiași raport al USCIRF din 2014.</a:t>
            </a:r>
          </a:p>
        </p:txBody>
      </p:sp>
      <p:pic>
        <p:nvPicPr>
          <p:cNvPr id="3" name="Imagine 2">
            <a:extLst>
              <a:ext uri="{FF2B5EF4-FFF2-40B4-BE49-F238E27FC236}">
                <a16:creationId xmlns:a16="http://schemas.microsoft.com/office/drawing/2014/main" id="{FAF7137F-8E9E-4847-B398-2D432937A3E9}"/>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0" b="100000" l="0" r="100000"/>
                    </a14:imgEffect>
                  </a14:imgLayer>
                </a14:imgProps>
              </a:ext>
            </a:extLst>
          </a:blip>
          <a:stretch>
            <a:fillRect/>
          </a:stretch>
        </p:blipFill>
        <p:spPr>
          <a:xfrm>
            <a:off x="0" y="5264541"/>
            <a:ext cx="1571079" cy="1593459"/>
          </a:xfrm>
          <a:prstGeom prst="rect">
            <a:avLst/>
          </a:prstGeom>
        </p:spPr>
      </p:pic>
      <p:pic>
        <p:nvPicPr>
          <p:cNvPr id="15362" name="Picture 2" descr="Imagini pentru think freedom">
            <a:extLst>
              <a:ext uri="{FF2B5EF4-FFF2-40B4-BE49-F238E27FC236}">
                <a16:creationId xmlns:a16="http://schemas.microsoft.com/office/drawing/2014/main" id="{6D57F23F-F744-4EFC-8FED-9EDA146986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70135" y="3109769"/>
            <a:ext cx="4025865" cy="3220692"/>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Imagine similară">
            <a:extLst>
              <a:ext uri="{FF2B5EF4-FFF2-40B4-BE49-F238E27FC236}">
                <a16:creationId xmlns:a16="http://schemas.microsoft.com/office/drawing/2014/main" id="{91AE9E69-6AE2-491C-8760-5168C02BE3F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30458" y="3864219"/>
            <a:ext cx="4261767" cy="26209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6324823"/>
      </p:ext>
    </p:extLst>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reptunghi 1">
            <a:extLst>
              <a:ext uri="{FF2B5EF4-FFF2-40B4-BE49-F238E27FC236}">
                <a16:creationId xmlns:a16="http://schemas.microsoft.com/office/drawing/2014/main" id="{9997E7C1-8604-40AB-97FC-D0022FDB3F5D}"/>
              </a:ext>
            </a:extLst>
          </p:cNvPr>
          <p:cNvSpPr/>
          <p:nvPr/>
        </p:nvSpPr>
        <p:spPr>
          <a:xfrm>
            <a:off x="220394" y="93535"/>
            <a:ext cx="6096000" cy="3335465"/>
          </a:xfrm>
          <a:prstGeom prst="rect">
            <a:avLst/>
          </a:prstGeom>
        </p:spPr>
        <p:txBody>
          <a:bodyPr>
            <a:spAutoFit/>
          </a:bodyPr>
          <a:lstStyle/>
          <a:p>
            <a:pPr indent="180340" algn="just">
              <a:lnSpc>
                <a:spcPct val="107000"/>
              </a:lnSpc>
              <a:spcAft>
                <a:spcPts val="0"/>
              </a:spcAft>
            </a:pPr>
            <a:r>
              <a:rPr lang="ro-RO" sz="4000" dirty="0">
                <a:latin typeface="Gabriola" panose="04040605051002020D02" pitchFamily="82" charset="0"/>
              </a:rPr>
              <a:t>Dacă locurile de muncă sau beneficiile guvernamentale sunt refuzate unor aderenți ai unei religii particulare, atunci libertatea religioasă a fost încălcată.</a:t>
            </a:r>
          </a:p>
        </p:txBody>
      </p:sp>
      <p:pic>
        <p:nvPicPr>
          <p:cNvPr id="3" name="Imagine 2">
            <a:extLst>
              <a:ext uri="{FF2B5EF4-FFF2-40B4-BE49-F238E27FC236}">
                <a16:creationId xmlns:a16="http://schemas.microsoft.com/office/drawing/2014/main" id="{71D44D08-9AB9-4B8B-8DCB-E7B5751BC7C7}"/>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0" b="100000" l="0" r="100000"/>
                    </a14:imgEffect>
                  </a14:imgLayer>
                </a14:imgProps>
              </a:ext>
            </a:extLst>
          </a:blip>
          <a:stretch>
            <a:fillRect/>
          </a:stretch>
        </p:blipFill>
        <p:spPr>
          <a:xfrm>
            <a:off x="0" y="5264541"/>
            <a:ext cx="1571079" cy="1593459"/>
          </a:xfrm>
          <a:prstGeom prst="rect">
            <a:avLst/>
          </a:prstGeom>
        </p:spPr>
      </p:pic>
      <p:pic>
        <p:nvPicPr>
          <p:cNvPr id="14338" name="Picture 2" descr="Imagini pentru office work funny">
            <a:extLst>
              <a:ext uri="{FF2B5EF4-FFF2-40B4-BE49-F238E27FC236}">
                <a16:creationId xmlns:a16="http://schemas.microsoft.com/office/drawing/2014/main" id="{AEAFE278-70E1-4971-B308-AADCD0DC93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74876" y="332517"/>
            <a:ext cx="4621013" cy="3465760"/>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Imagini pentru office work funny">
            <a:extLst>
              <a:ext uri="{FF2B5EF4-FFF2-40B4-BE49-F238E27FC236}">
                <a16:creationId xmlns:a16="http://schemas.microsoft.com/office/drawing/2014/main" id="{86FA4294-2F13-4BF7-80EE-B36DF708C41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55251" y="3325083"/>
            <a:ext cx="4619625" cy="32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1925081"/>
      </p:ext>
    </p:extLst>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reptunghi 1">
            <a:extLst>
              <a:ext uri="{FF2B5EF4-FFF2-40B4-BE49-F238E27FC236}">
                <a16:creationId xmlns:a16="http://schemas.microsoft.com/office/drawing/2014/main" id="{D053283A-170C-47C8-BC65-FE295BB2073B}"/>
              </a:ext>
            </a:extLst>
          </p:cNvPr>
          <p:cNvSpPr/>
          <p:nvPr/>
        </p:nvSpPr>
        <p:spPr>
          <a:xfrm>
            <a:off x="389206" y="0"/>
            <a:ext cx="6616506" cy="5361468"/>
          </a:xfrm>
          <a:prstGeom prst="rect">
            <a:avLst/>
          </a:prstGeom>
        </p:spPr>
        <p:txBody>
          <a:bodyPr wrap="square">
            <a:spAutoFit/>
          </a:bodyPr>
          <a:lstStyle/>
          <a:p>
            <a:pPr indent="180340" algn="just">
              <a:lnSpc>
                <a:spcPct val="107000"/>
              </a:lnSpc>
              <a:spcAft>
                <a:spcPts val="0"/>
              </a:spcAft>
            </a:pPr>
            <a:r>
              <a:rPr lang="ro-RO" sz="4000" dirty="0">
                <a:latin typeface="Gabriola" panose="04040605051002020D02" pitchFamily="82" charset="0"/>
              </a:rPr>
              <a:t>Aceasta nu înseamnă că nu există limite în ceea ce privește libertatea religioasă, ci că libertatea de a crede poate fi subiectul doar unor limitări ce sunt prescrise de lege și sunt necesare pentru asigurarea siguranței publice, ordinii, sănătății sau drepturilor fundamentale dar și a libertății celorlalți.</a:t>
            </a:r>
          </a:p>
        </p:txBody>
      </p:sp>
      <p:pic>
        <p:nvPicPr>
          <p:cNvPr id="3" name="Imagine 2">
            <a:extLst>
              <a:ext uri="{FF2B5EF4-FFF2-40B4-BE49-F238E27FC236}">
                <a16:creationId xmlns:a16="http://schemas.microsoft.com/office/drawing/2014/main" id="{75525F69-F71F-44AB-9AE0-81536269F8AC}"/>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0" b="100000" l="0" r="100000"/>
                    </a14:imgEffect>
                  </a14:imgLayer>
                </a14:imgProps>
              </a:ext>
            </a:extLst>
          </a:blip>
          <a:stretch>
            <a:fillRect/>
          </a:stretch>
        </p:blipFill>
        <p:spPr>
          <a:xfrm>
            <a:off x="0" y="5264541"/>
            <a:ext cx="1571079" cy="1593459"/>
          </a:xfrm>
          <a:prstGeom prst="rect">
            <a:avLst/>
          </a:prstGeom>
        </p:spPr>
      </p:pic>
      <p:pic>
        <p:nvPicPr>
          <p:cNvPr id="13314" name="Picture 2" descr="Imagine similară">
            <a:extLst>
              <a:ext uri="{FF2B5EF4-FFF2-40B4-BE49-F238E27FC236}">
                <a16:creationId xmlns:a16="http://schemas.microsoft.com/office/drawing/2014/main" id="{84CC7572-5049-4BC3-9E9A-B6F163F579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94918" y="952646"/>
            <a:ext cx="4400550" cy="5543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0379594"/>
      </p:ext>
    </p:extLst>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reptunghi 1">
            <a:extLst>
              <a:ext uri="{FF2B5EF4-FFF2-40B4-BE49-F238E27FC236}">
                <a16:creationId xmlns:a16="http://schemas.microsoft.com/office/drawing/2014/main" id="{82AB1EF8-1D07-4381-AA85-EB3BEF6A5DD4}"/>
              </a:ext>
            </a:extLst>
          </p:cNvPr>
          <p:cNvSpPr/>
          <p:nvPr/>
        </p:nvSpPr>
        <p:spPr>
          <a:xfrm>
            <a:off x="6471137" y="214422"/>
            <a:ext cx="5472333" cy="6247864"/>
          </a:xfrm>
          <a:prstGeom prst="rect">
            <a:avLst/>
          </a:prstGeom>
        </p:spPr>
        <p:txBody>
          <a:bodyPr wrap="square">
            <a:spAutoFit/>
          </a:bodyPr>
          <a:lstStyle/>
          <a:p>
            <a:pPr algn="just"/>
            <a:r>
              <a:rPr lang="ro-RO" sz="4000" dirty="0">
                <a:effectLst>
                  <a:outerShdw blurRad="38100" dist="38100" dir="2700000" algn="tl">
                    <a:srgbClr val="000000">
                      <a:alpha val="43137"/>
                    </a:srgbClr>
                  </a:outerShdw>
                </a:effectLst>
                <a:latin typeface="Gabriola" panose="04040605051002020D02" pitchFamily="82" charset="0"/>
              </a:rPr>
              <a:t>Ca un drept fundamental uman, libertatea de religie este importantă atât pentru cei care aleg să creadă cât și pentru cei care nu vor să creadă. Și totuși, acolo unde libertatea religioasă nu este respectată, putem observa că apar, dacă nu au apărut deja, conflicte </a:t>
            </a:r>
            <a:r>
              <a:rPr lang="ro-RO" sz="4000" dirty="0" err="1">
                <a:effectLst>
                  <a:outerShdw blurRad="38100" dist="38100" dir="2700000" algn="tl">
                    <a:srgbClr val="000000">
                      <a:alpha val="43137"/>
                    </a:srgbClr>
                  </a:outerShdw>
                </a:effectLst>
                <a:latin typeface="Gabriola" panose="04040605051002020D02" pitchFamily="82" charset="0"/>
              </a:rPr>
              <a:t>mergându-se</a:t>
            </a:r>
            <a:r>
              <a:rPr lang="ro-RO" sz="4000" dirty="0">
                <a:effectLst>
                  <a:outerShdw blurRad="38100" dist="38100" dir="2700000" algn="tl">
                    <a:srgbClr val="000000">
                      <a:alpha val="43137"/>
                    </a:srgbClr>
                  </a:outerShdw>
                </a:effectLst>
                <a:latin typeface="Gabriola" panose="04040605051002020D02" pitchFamily="82" charset="0"/>
              </a:rPr>
              <a:t> adesea până la vărsări de sânge.</a:t>
            </a:r>
          </a:p>
        </p:txBody>
      </p:sp>
      <p:pic>
        <p:nvPicPr>
          <p:cNvPr id="3" name="Imagine 2">
            <a:extLst>
              <a:ext uri="{FF2B5EF4-FFF2-40B4-BE49-F238E27FC236}">
                <a16:creationId xmlns:a16="http://schemas.microsoft.com/office/drawing/2014/main" id="{859AB9F4-368F-4CD6-863A-0D9B96DC9BF4}"/>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0" b="100000" l="0" r="100000"/>
                    </a14:imgEffect>
                  </a14:imgLayer>
                </a14:imgProps>
              </a:ext>
            </a:extLst>
          </a:blip>
          <a:stretch>
            <a:fillRect/>
          </a:stretch>
        </p:blipFill>
        <p:spPr>
          <a:xfrm>
            <a:off x="0" y="5264541"/>
            <a:ext cx="1571079" cy="1593459"/>
          </a:xfrm>
          <a:prstGeom prst="rect">
            <a:avLst/>
          </a:prstGeom>
        </p:spPr>
      </p:pic>
      <p:pic>
        <p:nvPicPr>
          <p:cNvPr id="12290" name="Picture 2" descr="Imagine similară">
            <a:extLst>
              <a:ext uri="{FF2B5EF4-FFF2-40B4-BE49-F238E27FC236}">
                <a16:creationId xmlns:a16="http://schemas.microsoft.com/office/drawing/2014/main" id="{F40DF19D-72A4-4264-963E-1CAFDBC32B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8530" y="337624"/>
            <a:ext cx="4763637" cy="2679895"/>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Imagini pentru atheist">
            <a:extLst>
              <a:ext uri="{FF2B5EF4-FFF2-40B4-BE49-F238E27FC236}">
                <a16:creationId xmlns:a16="http://schemas.microsoft.com/office/drawing/2014/main" id="{A256490E-95FE-4AC7-A003-8FECF16EEA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66535" y="3668150"/>
            <a:ext cx="3467100" cy="2600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288403"/>
      </p:ext>
    </p:extLst>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reptunghi 1">
            <a:extLst>
              <a:ext uri="{FF2B5EF4-FFF2-40B4-BE49-F238E27FC236}">
                <a16:creationId xmlns:a16="http://schemas.microsoft.com/office/drawing/2014/main" id="{E3681304-ED3C-4641-B219-D498E26A68BA}"/>
              </a:ext>
            </a:extLst>
          </p:cNvPr>
          <p:cNvSpPr/>
          <p:nvPr/>
        </p:nvSpPr>
        <p:spPr>
          <a:xfrm>
            <a:off x="417342" y="223224"/>
            <a:ext cx="8262424" cy="2726900"/>
          </a:xfrm>
          <a:prstGeom prst="rect">
            <a:avLst/>
          </a:prstGeom>
        </p:spPr>
        <p:txBody>
          <a:bodyPr wrap="square">
            <a:spAutoFit/>
          </a:bodyPr>
          <a:lstStyle/>
          <a:p>
            <a:pPr indent="180340" algn="just">
              <a:lnSpc>
                <a:spcPct val="107000"/>
              </a:lnSpc>
              <a:spcAft>
                <a:spcPts val="0"/>
              </a:spcAft>
            </a:pPr>
            <a:r>
              <a:rPr lang="ro-RO" sz="4000" dirty="0">
                <a:latin typeface="Gabriola" panose="04040605051002020D02" pitchFamily="82" charset="0"/>
              </a:rPr>
              <a:t>Conflictele asupra religiei pot destabiliza națiuni și cauza nesiguranță economică, ducându-se până la asigurarea unui mediu propice pentru apariția teroriștilor. </a:t>
            </a:r>
          </a:p>
        </p:txBody>
      </p:sp>
      <p:pic>
        <p:nvPicPr>
          <p:cNvPr id="3" name="Imagine 2">
            <a:extLst>
              <a:ext uri="{FF2B5EF4-FFF2-40B4-BE49-F238E27FC236}">
                <a16:creationId xmlns:a16="http://schemas.microsoft.com/office/drawing/2014/main" id="{9FDD1D06-FEEA-46FD-9938-AF6B8B993F5D}"/>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0" b="100000" l="0" r="100000"/>
                    </a14:imgEffect>
                  </a14:imgLayer>
                </a14:imgProps>
              </a:ext>
            </a:extLst>
          </a:blip>
          <a:stretch>
            <a:fillRect/>
          </a:stretch>
        </p:blipFill>
        <p:spPr>
          <a:xfrm>
            <a:off x="0" y="5264541"/>
            <a:ext cx="1571079" cy="1593459"/>
          </a:xfrm>
          <a:prstGeom prst="rect">
            <a:avLst/>
          </a:prstGeom>
        </p:spPr>
      </p:pic>
      <p:pic>
        <p:nvPicPr>
          <p:cNvPr id="11266" name="Picture 2" descr="Imagini pentru islam war">
            <a:extLst>
              <a:ext uri="{FF2B5EF4-FFF2-40B4-BE49-F238E27FC236}">
                <a16:creationId xmlns:a16="http://schemas.microsoft.com/office/drawing/2014/main" id="{595D2259-EE1D-4501-B2B0-E7BFBCC331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92501" y="2685564"/>
            <a:ext cx="6038850" cy="3790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5236272"/>
      </p:ext>
    </p:extLst>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reptunghi 1">
            <a:extLst>
              <a:ext uri="{FF2B5EF4-FFF2-40B4-BE49-F238E27FC236}">
                <a16:creationId xmlns:a16="http://schemas.microsoft.com/office/drawing/2014/main" id="{8A133007-69CC-4511-B817-E07FEAF8D7C8}"/>
              </a:ext>
            </a:extLst>
          </p:cNvPr>
          <p:cNvSpPr/>
          <p:nvPr/>
        </p:nvSpPr>
        <p:spPr>
          <a:xfrm>
            <a:off x="-924061" y="575858"/>
            <a:ext cx="11916403" cy="2308324"/>
          </a:xfrm>
          <a:prstGeom prst="rect">
            <a:avLst/>
          </a:prstGeom>
        </p:spPr>
        <p:txBody>
          <a:bodyPr wrap="none">
            <a:spAutoFit/>
          </a:bodyPr>
          <a:lstStyle/>
          <a:p>
            <a:pPr indent="180340" algn="ctr">
              <a:lnSpc>
                <a:spcPct val="150000"/>
              </a:lnSpc>
            </a:pPr>
            <a:r>
              <a:rPr lang="ro-RO" sz="4800" b="1" dirty="0">
                <a:effectLst>
                  <a:outerShdw blurRad="38100" dist="38100" dir="2700000" algn="tl">
                    <a:srgbClr val="000000">
                      <a:alpha val="43137"/>
                    </a:srgbClr>
                  </a:outerShdw>
                </a:effectLst>
                <a:latin typeface="Miama Nueva" panose="02000603000000000000" pitchFamily="50" charset="-52"/>
              </a:rPr>
              <a:t>Asta înseamnă că putem </a:t>
            </a:r>
          </a:p>
          <a:p>
            <a:pPr indent="180340" algn="ctr">
              <a:lnSpc>
                <a:spcPct val="150000"/>
              </a:lnSpc>
            </a:pPr>
            <a:r>
              <a:rPr lang="ro-RO" sz="4800" b="1" dirty="0">
                <a:effectLst>
                  <a:outerShdw blurRad="38100" dist="38100" dir="2700000" algn="tl">
                    <a:srgbClr val="000000">
                      <a:alpha val="43137"/>
                    </a:srgbClr>
                  </a:outerShdw>
                </a:effectLst>
                <a:latin typeface="Miama Nueva" panose="02000603000000000000" pitchFamily="50" charset="-52"/>
              </a:rPr>
              <a:t>               face tot ceea ce dorim?</a:t>
            </a:r>
          </a:p>
        </p:txBody>
      </p:sp>
      <p:pic>
        <p:nvPicPr>
          <p:cNvPr id="3" name="Imagine 2">
            <a:extLst>
              <a:ext uri="{FF2B5EF4-FFF2-40B4-BE49-F238E27FC236}">
                <a16:creationId xmlns:a16="http://schemas.microsoft.com/office/drawing/2014/main" id="{58CB2C20-5B68-4407-8189-7084152E2440}"/>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0" b="100000" l="0" r="100000"/>
                    </a14:imgEffect>
                  </a14:imgLayer>
                </a14:imgProps>
              </a:ext>
            </a:extLst>
          </a:blip>
          <a:stretch>
            <a:fillRect/>
          </a:stretch>
        </p:blipFill>
        <p:spPr>
          <a:xfrm>
            <a:off x="0" y="5264541"/>
            <a:ext cx="1571079" cy="1593459"/>
          </a:xfrm>
          <a:prstGeom prst="rect">
            <a:avLst/>
          </a:prstGeom>
        </p:spPr>
      </p:pic>
      <p:pic>
        <p:nvPicPr>
          <p:cNvPr id="10242" name="Picture 2" descr="Imagini pentru freedom">
            <a:extLst>
              <a:ext uri="{FF2B5EF4-FFF2-40B4-BE49-F238E27FC236}">
                <a16:creationId xmlns:a16="http://schemas.microsoft.com/office/drawing/2014/main" id="{74C4B9D6-BCA8-4A83-8843-AF80105BBE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71079" y="3066758"/>
            <a:ext cx="4034045" cy="28792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016725"/>
      </p:ext>
    </p:extLst>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reptunghi 1">
            <a:extLst>
              <a:ext uri="{FF2B5EF4-FFF2-40B4-BE49-F238E27FC236}">
                <a16:creationId xmlns:a16="http://schemas.microsoft.com/office/drawing/2014/main" id="{3A1B2F2E-C0DC-43AC-B807-7FB7B8745676}"/>
              </a:ext>
            </a:extLst>
          </p:cNvPr>
          <p:cNvSpPr/>
          <p:nvPr/>
        </p:nvSpPr>
        <p:spPr>
          <a:xfrm>
            <a:off x="234460" y="0"/>
            <a:ext cx="11582401" cy="2726900"/>
          </a:xfrm>
          <a:prstGeom prst="rect">
            <a:avLst/>
          </a:prstGeom>
        </p:spPr>
        <p:txBody>
          <a:bodyPr wrap="square">
            <a:spAutoFit/>
          </a:bodyPr>
          <a:lstStyle/>
          <a:p>
            <a:pPr indent="180340" algn="just">
              <a:lnSpc>
                <a:spcPct val="107000"/>
              </a:lnSpc>
              <a:spcAft>
                <a:spcPts val="0"/>
              </a:spcAft>
            </a:pPr>
            <a:r>
              <a:rPr lang="ro-RO" sz="4000" dirty="0">
                <a:latin typeface="Gabriola" panose="04040605051002020D02" pitchFamily="82" charset="0"/>
              </a:rPr>
              <a:t>Trăim în vremuri extrem de tulburi, timpuri în care oameni care încearcă să își susțină cauza lor religioasă pot fi etichetați ca extremiști sau blasfematori. Faptul rămâne, că acești oameni au dreptul la libertate religioasă și la practica religiei lor în orice mod în care doresc.</a:t>
            </a:r>
          </a:p>
        </p:txBody>
      </p:sp>
      <p:pic>
        <p:nvPicPr>
          <p:cNvPr id="3" name="Imagine 2">
            <a:extLst>
              <a:ext uri="{FF2B5EF4-FFF2-40B4-BE49-F238E27FC236}">
                <a16:creationId xmlns:a16="http://schemas.microsoft.com/office/drawing/2014/main" id="{5BFB9F1D-96E0-4B69-B57A-1B2D5C491F50}"/>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0" b="100000" l="0" r="100000"/>
                    </a14:imgEffect>
                  </a14:imgLayer>
                </a14:imgProps>
              </a:ext>
            </a:extLst>
          </a:blip>
          <a:stretch>
            <a:fillRect/>
          </a:stretch>
        </p:blipFill>
        <p:spPr>
          <a:xfrm>
            <a:off x="0" y="5264541"/>
            <a:ext cx="1571079" cy="1593459"/>
          </a:xfrm>
          <a:prstGeom prst="rect">
            <a:avLst/>
          </a:prstGeom>
        </p:spPr>
      </p:pic>
      <p:pic>
        <p:nvPicPr>
          <p:cNvPr id="9218" name="Picture 2" descr="Imagini pentru religious war">
            <a:extLst>
              <a:ext uri="{FF2B5EF4-FFF2-40B4-BE49-F238E27FC236}">
                <a16:creationId xmlns:a16="http://schemas.microsoft.com/office/drawing/2014/main" id="{31477D4F-206F-4386-B7A5-71DB4A1D3D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15397" y="3016788"/>
            <a:ext cx="7254240" cy="34731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4769113"/>
      </p:ext>
    </p:extLst>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reptunghi 1">
            <a:extLst>
              <a:ext uri="{FF2B5EF4-FFF2-40B4-BE49-F238E27FC236}">
                <a16:creationId xmlns:a16="http://schemas.microsoft.com/office/drawing/2014/main" id="{2DCBB79B-F11B-4399-B832-15D178ECAFA8}"/>
              </a:ext>
            </a:extLst>
          </p:cNvPr>
          <p:cNvSpPr/>
          <p:nvPr/>
        </p:nvSpPr>
        <p:spPr>
          <a:xfrm>
            <a:off x="164123" y="0"/>
            <a:ext cx="7502769" cy="4702826"/>
          </a:xfrm>
          <a:prstGeom prst="rect">
            <a:avLst/>
          </a:prstGeom>
        </p:spPr>
        <p:txBody>
          <a:bodyPr wrap="square">
            <a:spAutoFit/>
          </a:bodyPr>
          <a:lstStyle/>
          <a:p>
            <a:pPr indent="180340" algn="just">
              <a:lnSpc>
                <a:spcPct val="107000"/>
              </a:lnSpc>
              <a:spcAft>
                <a:spcPts val="0"/>
              </a:spcAft>
            </a:pPr>
            <a:r>
              <a:rPr lang="ro-RO" sz="4000" dirty="0">
                <a:effectLst>
                  <a:outerShdw blurRad="38100" dist="38100" dir="2700000" algn="tl">
                    <a:srgbClr val="000000">
                      <a:alpha val="43137"/>
                    </a:srgbClr>
                  </a:outerShdw>
                </a:effectLst>
                <a:latin typeface="Gabriola" panose="04040605051002020D02" pitchFamily="82" charset="0"/>
              </a:rPr>
              <a:t>Oricum, actul mai sus citat interzice în mod specific încălcarea legilor domestice și a limitelor dar și la exercitarea acestei libertăți acelor activități care nu reprezintă un pericol la securitatea publică și care nu încalcă drepturile altor persoane care nu cred în aceleași principii.</a:t>
            </a:r>
          </a:p>
        </p:txBody>
      </p:sp>
      <p:pic>
        <p:nvPicPr>
          <p:cNvPr id="3" name="Imagine 2">
            <a:extLst>
              <a:ext uri="{FF2B5EF4-FFF2-40B4-BE49-F238E27FC236}">
                <a16:creationId xmlns:a16="http://schemas.microsoft.com/office/drawing/2014/main" id="{190D6E23-3B24-4575-A39A-56A153AC3F7D}"/>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0" b="100000" l="0" r="100000"/>
                    </a14:imgEffect>
                  </a14:imgLayer>
                </a14:imgProps>
              </a:ext>
            </a:extLst>
          </a:blip>
          <a:stretch>
            <a:fillRect/>
          </a:stretch>
        </p:blipFill>
        <p:spPr>
          <a:xfrm>
            <a:off x="0" y="5264541"/>
            <a:ext cx="1571079" cy="1593459"/>
          </a:xfrm>
          <a:prstGeom prst="rect">
            <a:avLst/>
          </a:prstGeom>
        </p:spPr>
      </p:pic>
      <p:pic>
        <p:nvPicPr>
          <p:cNvPr id="8194" name="Picture 2" descr="Imagini pentru public safety">
            <a:extLst>
              <a:ext uri="{FF2B5EF4-FFF2-40B4-BE49-F238E27FC236}">
                <a16:creationId xmlns:a16="http://schemas.microsoft.com/office/drawing/2014/main" id="{94C29819-407F-40E6-86FA-DD7E440BE41E}"/>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42833" r="100000"/>
                    </a14:imgEffect>
                  </a14:imgLayer>
                </a14:imgProps>
              </a:ext>
              <a:ext uri="{28A0092B-C50C-407E-A947-70E740481C1C}">
                <a14:useLocalDpi xmlns:a14="http://schemas.microsoft.com/office/drawing/2010/main" val="0"/>
              </a:ext>
            </a:extLst>
          </a:blip>
          <a:srcRect/>
          <a:stretch>
            <a:fillRect/>
          </a:stretch>
        </p:blipFill>
        <p:spPr bwMode="auto">
          <a:xfrm>
            <a:off x="4870352" y="2504906"/>
            <a:ext cx="7057864" cy="3881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5986125"/>
      </p:ext>
    </p:extLst>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reptunghi 1">
            <a:extLst>
              <a:ext uri="{FF2B5EF4-FFF2-40B4-BE49-F238E27FC236}">
                <a16:creationId xmlns:a16="http://schemas.microsoft.com/office/drawing/2014/main" id="{6419321C-F9C3-4E8B-9B96-502EF36253EC}"/>
              </a:ext>
            </a:extLst>
          </p:cNvPr>
          <p:cNvSpPr/>
          <p:nvPr/>
        </p:nvSpPr>
        <p:spPr>
          <a:xfrm>
            <a:off x="389205" y="0"/>
            <a:ext cx="11469859" cy="1938992"/>
          </a:xfrm>
          <a:prstGeom prst="rect">
            <a:avLst/>
          </a:prstGeom>
        </p:spPr>
        <p:txBody>
          <a:bodyPr wrap="square">
            <a:spAutoFit/>
          </a:bodyPr>
          <a:lstStyle/>
          <a:p>
            <a:pPr algn="just"/>
            <a:r>
              <a:rPr lang="ro-RO" sz="4000" dirty="0">
                <a:latin typeface="Gabriola" panose="04040605051002020D02" pitchFamily="82" charset="0"/>
              </a:rPr>
              <a:t>Această idee nu este una extrem de populară în unele părți ale lumii. Multe țării își bazează întregul sistem legal în jurul unui set de legi religioase; multe legi de la noi din țară se bazează pe unele legii creștine. </a:t>
            </a:r>
          </a:p>
        </p:txBody>
      </p:sp>
      <p:pic>
        <p:nvPicPr>
          <p:cNvPr id="3" name="Imagine 2">
            <a:extLst>
              <a:ext uri="{FF2B5EF4-FFF2-40B4-BE49-F238E27FC236}">
                <a16:creationId xmlns:a16="http://schemas.microsoft.com/office/drawing/2014/main" id="{0AD20BD5-EB7F-437A-91C6-36C07A8225A5}"/>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0" b="100000" l="0" r="100000"/>
                    </a14:imgEffect>
                  </a14:imgLayer>
                </a14:imgProps>
              </a:ext>
            </a:extLst>
          </a:blip>
          <a:stretch>
            <a:fillRect/>
          </a:stretch>
        </p:blipFill>
        <p:spPr>
          <a:xfrm>
            <a:off x="0" y="5264541"/>
            <a:ext cx="1571079" cy="1593459"/>
          </a:xfrm>
          <a:prstGeom prst="rect">
            <a:avLst/>
          </a:prstGeom>
        </p:spPr>
      </p:pic>
      <p:sp>
        <p:nvSpPr>
          <p:cNvPr id="4" name="AutoShape 2" descr="Imagini pentru indian law">
            <a:extLst>
              <a:ext uri="{FF2B5EF4-FFF2-40B4-BE49-F238E27FC236}">
                <a16:creationId xmlns:a16="http://schemas.microsoft.com/office/drawing/2014/main" id="{5528D002-3CD2-41A1-99BF-671DADE7B5B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o-RO"/>
          </a:p>
        </p:txBody>
      </p:sp>
      <p:pic>
        <p:nvPicPr>
          <p:cNvPr id="7172" name="Picture 4" descr="Imagine similară">
            <a:extLst>
              <a:ext uri="{FF2B5EF4-FFF2-40B4-BE49-F238E27FC236}">
                <a16:creationId xmlns:a16="http://schemas.microsoft.com/office/drawing/2014/main" id="{5FC40389-C1A2-4B92-B504-99DE1BD198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2520754"/>
            <a:ext cx="45720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Imagini pentru religious law">
            <a:extLst>
              <a:ext uri="{FF2B5EF4-FFF2-40B4-BE49-F238E27FC236}">
                <a16:creationId xmlns:a16="http://schemas.microsoft.com/office/drawing/2014/main" id="{CF676FC2-4EF2-4D67-AAAD-17621FAFA7A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41970" y="3949504"/>
            <a:ext cx="2857500"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494991"/>
      </p:ext>
    </p:extLst>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reptunghi 1">
            <a:extLst>
              <a:ext uri="{FF2B5EF4-FFF2-40B4-BE49-F238E27FC236}">
                <a16:creationId xmlns:a16="http://schemas.microsoft.com/office/drawing/2014/main" id="{3787CA22-2F88-4F19-A047-387EC7BE60AF}"/>
              </a:ext>
            </a:extLst>
          </p:cNvPr>
          <p:cNvSpPr/>
          <p:nvPr/>
        </p:nvSpPr>
        <p:spPr>
          <a:xfrm>
            <a:off x="248529" y="243854"/>
            <a:ext cx="11610536" cy="2068259"/>
          </a:xfrm>
          <a:prstGeom prst="rect">
            <a:avLst/>
          </a:prstGeom>
        </p:spPr>
        <p:txBody>
          <a:bodyPr wrap="square">
            <a:spAutoFit/>
          </a:bodyPr>
          <a:lstStyle/>
          <a:p>
            <a:pPr indent="180340" algn="just">
              <a:lnSpc>
                <a:spcPct val="107000"/>
              </a:lnSpc>
              <a:spcAft>
                <a:spcPts val="0"/>
              </a:spcAft>
            </a:pPr>
            <a:r>
              <a:rPr lang="ro-RO" sz="4000" dirty="0">
                <a:latin typeface="Gabriola" panose="04040605051002020D02" pitchFamily="82" charset="0"/>
              </a:rPr>
              <a:t>Alte țări abia acum încep să stabilească unele legii, un ansamblu de legi de societate democratică, legii și principii ce se bazează mai degrabă pe libertate decât la aderarea unui cod religios.</a:t>
            </a:r>
          </a:p>
        </p:txBody>
      </p:sp>
      <p:pic>
        <p:nvPicPr>
          <p:cNvPr id="3" name="Imagine 2">
            <a:extLst>
              <a:ext uri="{FF2B5EF4-FFF2-40B4-BE49-F238E27FC236}">
                <a16:creationId xmlns:a16="http://schemas.microsoft.com/office/drawing/2014/main" id="{BCD5FF9F-E1AD-4F76-A59C-2DCF5074DC4D}"/>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0" b="100000" l="0" r="100000"/>
                    </a14:imgEffect>
                  </a14:imgLayer>
                </a14:imgProps>
              </a:ext>
            </a:extLst>
          </a:blip>
          <a:stretch>
            <a:fillRect/>
          </a:stretch>
        </p:blipFill>
        <p:spPr>
          <a:xfrm>
            <a:off x="0" y="5264541"/>
            <a:ext cx="1571079" cy="1593459"/>
          </a:xfrm>
          <a:prstGeom prst="rect">
            <a:avLst/>
          </a:prstGeom>
        </p:spPr>
      </p:pic>
      <p:pic>
        <p:nvPicPr>
          <p:cNvPr id="6146" name="Picture 2" descr="Imagini pentru democratic law">
            <a:extLst>
              <a:ext uri="{FF2B5EF4-FFF2-40B4-BE49-F238E27FC236}">
                <a16:creationId xmlns:a16="http://schemas.microsoft.com/office/drawing/2014/main" id="{8534A2E2-44EE-4D72-B179-4B2962FEF6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64566" y="2908494"/>
            <a:ext cx="5045612" cy="2838157"/>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Imagine similară">
            <a:extLst>
              <a:ext uri="{FF2B5EF4-FFF2-40B4-BE49-F238E27FC236}">
                <a16:creationId xmlns:a16="http://schemas.microsoft.com/office/drawing/2014/main" id="{EF65A529-1FF2-4594-9B99-7FFA75B385D1}"/>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36212" y1="17778" x2="75766" y2="17778"/>
                        <a14:foregroundMark x1="82451" y1="43492" x2="88022" y2="61270"/>
                        <a14:foregroundMark x1="74652" y1="40317" x2="86351" y2="40317"/>
                        <a14:foregroundMark x1="30641" y1="22540" x2="17827" y2="33333"/>
                        <a14:foregroundMark x1="63788" y1="23810" x2="67967" y2="26984"/>
                        <a14:foregroundMark x1="33705" y1="22540" x2="48747" y2="26349"/>
                        <a14:backgroundMark x1="32869" y1="97460" x2="46240" y2="98730"/>
                        <a14:backgroundMark x1="62953" y1="97460" x2="51532" y2="99365"/>
                      </a14:backgroundRemoval>
                    </a14:imgEffect>
                  </a14:imgLayer>
                </a14:imgProps>
              </a:ext>
              <a:ext uri="{28A0092B-C50C-407E-A947-70E740481C1C}">
                <a14:useLocalDpi xmlns:a14="http://schemas.microsoft.com/office/drawing/2010/main" val="0"/>
              </a:ext>
            </a:extLst>
          </a:blip>
          <a:srcRect/>
          <a:stretch>
            <a:fillRect/>
          </a:stretch>
        </p:blipFill>
        <p:spPr bwMode="auto">
          <a:xfrm>
            <a:off x="8637563" y="3533030"/>
            <a:ext cx="3432518" cy="30118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4345779"/>
      </p:ext>
    </p:extLst>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reptunghi 1">
            <a:extLst>
              <a:ext uri="{FF2B5EF4-FFF2-40B4-BE49-F238E27FC236}">
                <a16:creationId xmlns:a16="http://schemas.microsoft.com/office/drawing/2014/main" id="{CD489F6B-0A18-4E8C-911D-D5E816B478A8}"/>
              </a:ext>
            </a:extLst>
          </p:cNvPr>
          <p:cNvSpPr/>
          <p:nvPr/>
        </p:nvSpPr>
        <p:spPr>
          <a:xfrm>
            <a:off x="529883" y="222283"/>
            <a:ext cx="6096000" cy="4652749"/>
          </a:xfrm>
          <a:prstGeom prst="rect">
            <a:avLst/>
          </a:prstGeom>
        </p:spPr>
        <p:txBody>
          <a:bodyPr>
            <a:spAutoFit/>
          </a:bodyPr>
          <a:lstStyle/>
          <a:p>
            <a:pPr indent="180340" algn="just">
              <a:lnSpc>
                <a:spcPct val="107000"/>
              </a:lnSpc>
              <a:spcAft>
                <a:spcPts val="0"/>
              </a:spcAft>
            </a:pPr>
            <a:r>
              <a:rPr lang="ro-RO" sz="4000" dirty="0">
                <a:latin typeface="Gabriola" panose="04040605051002020D02" pitchFamily="82" charset="0"/>
              </a:rPr>
              <a:t>Acest drept a fost recunoscut la nivel internațional prin diferite acorduri dar și de către Conciliul al II-lea din Vatican. Însă libertatea religioasă se află sub atac în multe țări din jurul lumii.</a:t>
            </a:r>
          </a:p>
          <a:p>
            <a:pPr indent="180340" algn="just">
              <a:lnSpc>
                <a:spcPct val="107000"/>
              </a:lnSpc>
              <a:spcAft>
                <a:spcPts val="0"/>
              </a:spcAft>
            </a:pPr>
            <a:r>
              <a:rPr lang="ro-RO" sz="4000" dirty="0">
                <a:latin typeface="Gabriola" panose="04040605051002020D02" pitchFamily="82" charset="0"/>
              </a:rPr>
              <a:t> </a:t>
            </a:r>
          </a:p>
        </p:txBody>
      </p:sp>
      <p:pic>
        <p:nvPicPr>
          <p:cNvPr id="4" name="Imagine 3">
            <a:extLst>
              <a:ext uri="{FF2B5EF4-FFF2-40B4-BE49-F238E27FC236}">
                <a16:creationId xmlns:a16="http://schemas.microsoft.com/office/drawing/2014/main" id="{3C55519D-02D2-42D2-9EE4-C04AE0A72AAC}"/>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0" b="100000" l="0" r="100000"/>
                    </a14:imgEffect>
                  </a14:imgLayer>
                </a14:imgProps>
              </a:ext>
            </a:extLst>
          </a:blip>
          <a:stretch>
            <a:fillRect/>
          </a:stretch>
        </p:blipFill>
        <p:spPr>
          <a:xfrm>
            <a:off x="0" y="5264541"/>
            <a:ext cx="1571079" cy="1593459"/>
          </a:xfrm>
          <a:prstGeom prst="rect">
            <a:avLst/>
          </a:prstGeom>
        </p:spPr>
      </p:pic>
      <p:pic>
        <p:nvPicPr>
          <p:cNvPr id="32770" name="Picture 2" descr="Imagini pentru second vatican council">
            <a:extLst>
              <a:ext uri="{FF2B5EF4-FFF2-40B4-BE49-F238E27FC236}">
                <a16:creationId xmlns:a16="http://schemas.microsoft.com/office/drawing/2014/main" id="{160A83F8-C9E9-4D74-80C7-BEE9C0AF85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6089" y="3644867"/>
            <a:ext cx="3810000" cy="2990850"/>
          </a:xfrm>
          <a:prstGeom prst="rect">
            <a:avLst/>
          </a:prstGeom>
          <a:noFill/>
          <a:extLst>
            <a:ext uri="{909E8E84-426E-40DD-AFC4-6F175D3DCCD1}">
              <a14:hiddenFill xmlns:a14="http://schemas.microsoft.com/office/drawing/2010/main">
                <a:solidFill>
                  <a:srgbClr val="FFFFFF"/>
                </a:solidFill>
              </a14:hiddenFill>
            </a:ext>
          </a:extLst>
        </p:spPr>
      </p:pic>
      <p:pic>
        <p:nvPicPr>
          <p:cNvPr id="32772" name="Picture 4" descr="Imagini pentru second vatican council">
            <a:extLst>
              <a:ext uri="{FF2B5EF4-FFF2-40B4-BE49-F238E27FC236}">
                <a16:creationId xmlns:a16="http://schemas.microsoft.com/office/drawing/2014/main" id="{CAE28B2F-00EC-41DF-9E23-F84CD52910D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43474" y="777920"/>
            <a:ext cx="2687731" cy="26510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5843094"/>
      </p:ext>
    </p:extLst>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reptunghi 1">
            <a:extLst>
              <a:ext uri="{FF2B5EF4-FFF2-40B4-BE49-F238E27FC236}">
                <a16:creationId xmlns:a16="http://schemas.microsoft.com/office/drawing/2014/main" id="{FAABC127-B183-4F14-9C48-DDE1EEEDD953}"/>
              </a:ext>
            </a:extLst>
          </p:cNvPr>
          <p:cNvSpPr/>
          <p:nvPr/>
        </p:nvSpPr>
        <p:spPr>
          <a:xfrm>
            <a:off x="515815" y="170934"/>
            <a:ext cx="11160369" cy="3385542"/>
          </a:xfrm>
          <a:prstGeom prst="rect">
            <a:avLst/>
          </a:prstGeom>
        </p:spPr>
        <p:txBody>
          <a:bodyPr wrap="square">
            <a:spAutoFit/>
          </a:bodyPr>
          <a:lstStyle/>
          <a:p>
            <a:pPr indent="180340" algn="just">
              <a:lnSpc>
                <a:spcPct val="107000"/>
              </a:lnSpc>
              <a:spcAft>
                <a:spcPts val="0"/>
              </a:spcAft>
            </a:pPr>
            <a:r>
              <a:rPr lang="ro-RO" sz="4000" dirty="0">
                <a:effectLst>
                  <a:outerShdw blurRad="38100" dist="38100" dir="2700000" algn="tl">
                    <a:srgbClr val="000000">
                      <a:alpha val="43137"/>
                    </a:srgbClr>
                  </a:outerShdw>
                </a:effectLst>
                <a:latin typeface="Gabriola" panose="04040605051002020D02" pitchFamily="82" charset="0"/>
              </a:rPr>
              <a:t>Ideea de libertate religioasă sau libertate de a crede este una revoltătoare pentru aceste țări însă adevărul rămâne, că este un drept pe care noi trebuie să îl prețuim și să îl cultivăm. Trebuie să ne asigurăm că aceste principii sunt mereu implementate în sistemul nostru legal și că trebuie să ne protejăm propriile noastre drepturi.</a:t>
            </a:r>
          </a:p>
        </p:txBody>
      </p:sp>
      <p:pic>
        <p:nvPicPr>
          <p:cNvPr id="3" name="Imagine 2">
            <a:extLst>
              <a:ext uri="{FF2B5EF4-FFF2-40B4-BE49-F238E27FC236}">
                <a16:creationId xmlns:a16="http://schemas.microsoft.com/office/drawing/2014/main" id="{3AAB1679-37A1-4E88-A31B-B22FBBC9DF20}"/>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0" b="100000" l="0" r="100000"/>
                    </a14:imgEffect>
                  </a14:imgLayer>
                </a14:imgProps>
              </a:ext>
            </a:extLst>
          </a:blip>
          <a:stretch>
            <a:fillRect/>
          </a:stretch>
        </p:blipFill>
        <p:spPr>
          <a:xfrm>
            <a:off x="0" y="5264541"/>
            <a:ext cx="1571079" cy="1593459"/>
          </a:xfrm>
          <a:prstGeom prst="rect">
            <a:avLst/>
          </a:prstGeom>
        </p:spPr>
      </p:pic>
      <p:pic>
        <p:nvPicPr>
          <p:cNvPr id="5122" name="Picture 2" descr="Imagine similară">
            <a:extLst>
              <a:ext uri="{FF2B5EF4-FFF2-40B4-BE49-F238E27FC236}">
                <a16:creationId xmlns:a16="http://schemas.microsoft.com/office/drawing/2014/main" id="{03535EF5-EBC5-45BD-A432-1EBEBAB7C3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86264" y="3623298"/>
            <a:ext cx="4667250" cy="2628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4196814"/>
      </p:ext>
    </p:extLst>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reptunghi 1">
            <a:extLst>
              <a:ext uri="{FF2B5EF4-FFF2-40B4-BE49-F238E27FC236}">
                <a16:creationId xmlns:a16="http://schemas.microsoft.com/office/drawing/2014/main" id="{17057CAE-3781-4B00-815F-3464C8919A4D}"/>
              </a:ext>
            </a:extLst>
          </p:cNvPr>
          <p:cNvSpPr/>
          <p:nvPr/>
        </p:nvSpPr>
        <p:spPr>
          <a:xfrm>
            <a:off x="140677" y="140677"/>
            <a:ext cx="11873132" cy="5848589"/>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indent="180340" algn="just">
              <a:lnSpc>
                <a:spcPct val="107000"/>
              </a:lnSpc>
              <a:spcAft>
                <a:spcPts val="0"/>
              </a:spcAft>
            </a:pPr>
            <a:r>
              <a:rPr lang="ro-RO" sz="3200" dirty="0">
                <a:effectLst>
                  <a:outerShdw blurRad="38100" dist="38100" dir="2700000" algn="tl">
                    <a:srgbClr val="000000">
                      <a:alpha val="43137"/>
                    </a:srgbClr>
                  </a:outerShdw>
                </a:effectLst>
                <a:latin typeface="Gabriola" panose="04040605051002020D02" pitchFamily="82" charset="0"/>
              </a:rPr>
              <a:t>Voi încheia cu un citat din </a:t>
            </a:r>
            <a:r>
              <a:rPr lang="ro-RO" sz="3200" i="1" dirty="0" err="1">
                <a:effectLst>
                  <a:outerShdw blurRad="38100" dist="38100" dir="2700000" algn="tl">
                    <a:srgbClr val="000000">
                      <a:alpha val="43137"/>
                    </a:srgbClr>
                  </a:outerShdw>
                </a:effectLst>
                <a:latin typeface="Gabriola" panose="04040605051002020D02" pitchFamily="82" charset="0"/>
              </a:rPr>
              <a:t>Dignitatis</a:t>
            </a:r>
            <a:r>
              <a:rPr lang="ro-RO" sz="3200" i="1" dirty="0">
                <a:effectLst>
                  <a:outerShdw blurRad="38100" dist="38100" dir="2700000" algn="tl">
                    <a:srgbClr val="000000">
                      <a:alpha val="43137"/>
                    </a:srgbClr>
                  </a:outerShdw>
                </a:effectLst>
                <a:latin typeface="Gabriola" panose="04040605051002020D02" pitchFamily="82" charset="0"/>
              </a:rPr>
              <a:t> </a:t>
            </a:r>
            <a:r>
              <a:rPr lang="ro-RO" sz="3200" i="1" dirty="0" err="1">
                <a:effectLst>
                  <a:outerShdw blurRad="38100" dist="38100" dir="2700000" algn="tl">
                    <a:srgbClr val="000000">
                      <a:alpha val="43137"/>
                    </a:srgbClr>
                  </a:outerShdw>
                </a:effectLst>
                <a:latin typeface="Gabriola" panose="04040605051002020D02" pitchFamily="82" charset="0"/>
              </a:rPr>
              <a:t>humanae</a:t>
            </a:r>
            <a:r>
              <a:rPr lang="ro-RO" sz="3200" i="1" dirty="0">
                <a:effectLst>
                  <a:outerShdw blurRad="38100" dist="38100" dir="2700000" algn="tl">
                    <a:srgbClr val="000000">
                      <a:alpha val="43137"/>
                    </a:srgbClr>
                  </a:outerShdw>
                </a:effectLst>
                <a:latin typeface="Gabriola" panose="04040605051002020D02" pitchFamily="82" charset="0"/>
              </a:rPr>
              <a:t>: </a:t>
            </a:r>
            <a:r>
              <a:rPr lang="ro-RO" sz="3200" i="1" dirty="0" err="1">
                <a:effectLst>
                  <a:outerShdw blurRad="38100" dist="38100" dir="2700000" algn="tl">
                    <a:srgbClr val="000000">
                      <a:alpha val="43137"/>
                    </a:srgbClr>
                  </a:outerShdw>
                </a:effectLst>
                <a:latin typeface="Gabriola" panose="04040605051002020D02" pitchFamily="82" charset="0"/>
              </a:rPr>
              <a:t>Declaraţie</a:t>
            </a:r>
            <a:r>
              <a:rPr lang="ro-RO" sz="3200" i="1" dirty="0">
                <a:effectLst>
                  <a:outerShdw blurRad="38100" dist="38100" dir="2700000" algn="tl">
                    <a:srgbClr val="000000">
                      <a:alpha val="43137"/>
                    </a:srgbClr>
                  </a:outerShdw>
                </a:effectLst>
                <a:latin typeface="Gabriola" panose="04040605051002020D02" pitchFamily="82" charset="0"/>
              </a:rPr>
              <a:t> privind libertatea religioasă din cadrul Conciliului al II-lea din Vatican care spune că: persoana umană are dreptul la libertatea religioasă. Această libertate constă în faptul că toți oamenii trebuie să fie imuni de orice constrângere din partea indivizilor sau a grupurilor sociale și a oricărei puteri omenești astfel încât, în materie religioasă, nimeni să nu fie constrâns să acționeze împotriva conștiinței sale și nimeni să nu fie împiedicat să acționeze conform conștiinței sale, în particular și în public, atât singur cât și asociat cu alții, între limitele cuvenite. El mai declară și că dreptul la libertatea religioasă este realmente întemeiat pe însăși demnitatea persoanei umane, așa cum este cunoscută din cuvântul lui Dumnezeu revelat și pe calea rațiunii. Acest drept al persoanei umane la libertatea religioasă trebuie în așa fel recunoscut în organizarea juridică a societății, încât să devină un drept civil.</a:t>
            </a:r>
          </a:p>
        </p:txBody>
      </p:sp>
      <p:pic>
        <p:nvPicPr>
          <p:cNvPr id="3" name="Imagine 2">
            <a:extLst>
              <a:ext uri="{FF2B5EF4-FFF2-40B4-BE49-F238E27FC236}">
                <a16:creationId xmlns:a16="http://schemas.microsoft.com/office/drawing/2014/main" id="{CF274032-67ED-4426-86AA-493192370FC5}"/>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0" b="100000" l="0" r="100000"/>
                    </a14:imgEffect>
                  </a14:imgLayer>
                </a14:imgProps>
              </a:ext>
            </a:extLst>
          </a:blip>
          <a:stretch>
            <a:fillRect/>
          </a:stretch>
        </p:blipFill>
        <p:spPr>
          <a:xfrm>
            <a:off x="10620921" y="5264541"/>
            <a:ext cx="1571079" cy="1593459"/>
          </a:xfrm>
          <a:prstGeom prst="rect">
            <a:avLst/>
          </a:prstGeom>
        </p:spPr>
      </p:pic>
    </p:spTree>
    <p:extLst>
      <p:ext uri="{BB962C8B-B14F-4D97-AF65-F5344CB8AC3E}">
        <p14:creationId xmlns:p14="http://schemas.microsoft.com/office/powerpoint/2010/main" val="2230517457"/>
      </p:ext>
    </p:extLst>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reptunghi 1">
            <a:extLst>
              <a:ext uri="{FF2B5EF4-FFF2-40B4-BE49-F238E27FC236}">
                <a16:creationId xmlns:a16="http://schemas.microsoft.com/office/drawing/2014/main" id="{6AAE782D-3C36-486B-82E2-8C1365B5C222}"/>
              </a:ext>
            </a:extLst>
          </p:cNvPr>
          <p:cNvSpPr/>
          <p:nvPr/>
        </p:nvSpPr>
        <p:spPr>
          <a:xfrm>
            <a:off x="5411372" y="688371"/>
            <a:ext cx="6096000" cy="1277914"/>
          </a:xfrm>
          <a:prstGeom prst="rect">
            <a:avLst/>
          </a:prstGeom>
        </p:spPr>
        <p:txBody>
          <a:bodyPr>
            <a:spAutoFit/>
          </a:bodyPr>
          <a:lstStyle/>
          <a:p>
            <a:pPr indent="180340" algn="ctr">
              <a:lnSpc>
                <a:spcPct val="107000"/>
              </a:lnSpc>
            </a:pPr>
            <a:r>
              <a:rPr lang="ro-RO" sz="7200" b="1" dirty="0">
                <a:effectLst>
                  <a:outerShdw blurRad="38100" dist="38100" dir="2700000" algn="tl">
                    <a:srgbClr val="000000">
                      <a:alpha val="43137"/>
                    </a:srgbClr>
                  </a:outerShdw>
                </a:effectLst>
                <a:latin typeface="Miama Nueva" panose="02000603000000000000" pitchFamily="50" charset="-52"/>
              </a:rPr>
              <a:t>Sfârșit</a:t>
            </a:r>
          </a:p>
        </p:txBody>
      </p:sp>
      <p:pic>
        <p:nvPicPr>
          <p:cNvPr id="4" name="Imagine 3">
            <a:extLst>
              <a:ext uri="{FF2B5EF4-FFF2-40B4-BE49-F238E27FC236}">
                <a16:creationId xmlns:a16="http://schemas.microsoft.com/office/drawing/2014/main" id="{4CB85B67-D3FD-4924-BFB7-EEEE4AE0D44A}"/>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0" b="100000" l="0" r="100000"/>
                    </a14:imgEffect>
                  </a14:imgLayer>
                </a14:imgProps>
              </a:ext>
            </a:extLst>
          </a:blip>
          <a:stretch>
            <a:fillRect/>
          </a:stretch>
        </p:blipFill>
        <p:spPr>
          <a:xfrm>
            <a:off x="0" y="5264541"/>
            <a:ext cx="1571079" cy="1593459"/>
          </a:xfrm>
          <a:prstGeom prst="rect">
            <a:avLst/>
          </a:prstGeom>
        </p:spPr>
      </p:pic>
      <p:pic>
        <p:nvPicPr>
          <p:cNvPr id="3074" name="Picture 2" descr="Imagini pentru sleep emoticon">
            <a:extLst>
              <a:ext uri="{FF2B5EF4-FFF2-40B4-BE49-F238E27FC236}">
                <a16:creationId xmlns:a16="http://schemas.microsoft.com/office/drawing/2014/main" id="{DD3EF5EE-9C70-4149-B3E4-ACE94AD563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71079" y="3123172"/>
            <a:ext cx="3596640" cy="340697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ini pentru scream emoticon">
            <a:extLst>
              <a:ext uri="{FF2B5EF4-FFF2-40B4-BE49-F238E27FC236}">
                <a16:creationId xmlns:a16="http://schemas.microsoft.com/office/drawing/2014/main" id="{21A8275A-8E28-45C9-9772-13B5785C6B24}"/>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rot="20401711">
            <a:off x="4940476" y="2277929"/>
            <a:ext cx="3596641" cy="35966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6270128"/>
      </p:ext>
    </p:extLst>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reptunghi 1">
            <a:extLst>
              <a:ext uri="{FF2B5EF4-FFF2-40B4-BE49-F238E27FC236}">
                <a16:creationId xmlns:a16="http://schemas.microsoft.com/office/drawing/2014/main" id="{6A6F14FD-EA88-4108-826B-D8B29760910E}"/>
              </a:ext>
            </a:extLst>
          </p:cNvPr>
          <p:cNvSpPr/>
          <p:nvPr/>
        </p:nvSpPr>
        <p:spPr>
          <a:xfrm>
            <a:off x="1440348" y="955685"/>
            <a:ext cx="9114355" cy="882678"/>
          </a:xfrm>
          <a:prstGeom prst="rect">
            <a:avLst/>
          </a:prstGeom>
        </p:spPr>
        <p:txBody>
          <a:bodyPr wrap="none">
            <a:spAutoFit/>
          </a:bodyPr>
          <a:lstStyle/>
          <a:p>
            <a:pPr indent="180340" algn="ctr">
              <a:lnSpc>
                <a:spcPct val="107000"/>
              </a:lnSpc>
            </a:pPr>
            <a:r>
              <a:rPr lang="ro-RO" sz="4800" b="1" dirty="0">
                <a:effectLst>
                  <a:outerShdw blurRad="38100" dist="38100" dir="2700000" algn="tl">
                    <a:srgbClr val="000000">
                      <a:alpha val="43137"/>
                    </a:srgbClr>
                  </a:outerShdw>
                </a:effectLst>
                <a:latin typeface="Miama Nueva" panose="02000603000000000000" pitchFamily="50" charset="-52"/>
              </a:rPr>
              <a:t>Cum ați defini voi religia?</a:t>
            </a:r>
          </a:p>
        </p:txBody>
      </p:sp>
      <p:pic>
        <p:nvPicPr>
          <p:cNvPr id="3" name="Imagine 2">
            <a:extLst>
              <a:ext uri="{FF2B5EF4-FFF2-40B4-BE49-F238E27FC236}">
                <a16:creationId xmlns:a16="http://schemas.microsoft.com/office/drawing/2014/main" id="{96074927-3090-4ADB-8ED6-D1B024A9D455}"/>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0" b="100000" l="0" r="100000"/>
                    </a14:imgEffect>
                  </a14:imgLayer>
                </a14:imgProps>
              </a:ext>
            </a:extLst>
          </a:blip>
          <a:stretch>
            <a:fillRect/>
          </a:stretch>
        </p:blipFill>
        <p:spPr>
          <a:xfrm>
            <a:off x="0" y="5264541"/>
            <a:ext cx="1571079" cy="1593459"/>
          </a:xfrm>
          <a:prstGeom prst="rect">
            <a:avLst/>
          </a:prstGeom>
        </p:spPr>
      </p:pic>
      <p:pic>
        <p:nvPicPr>
          <p:cNvPr id="31746" name="Picture 2" descr="Imagini pentru religion">
            <a:extLst>
              <a:ext uri="{FF2B5EF4-FFF2-40B4-BE49-F238E27FC236}">
                <a16:creationId xmlns:a16="http://schemas.microsoft.com/office/drawing/2014/main" id="{0FAD29D4-A0F9-4381-9FB5-2F746BAC44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89527" y="3048255"/>
            <a:ext cx="4906694" cy="28540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672696"/>
      </p:ext>
    </p:extLst>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reptunghi 1">
            <a:extLst>
              <a:ext uri="{FF2B5EF4-FFF2-40B4-BE49-F238E27FC236}">
                <a16:creationId xmlns:a16="http://schemas.microsoft.com/office/drawing/2014/main" id="{9BC671FF-847A-491A-9D71-66DA1CB355B8}"/>
              </a:ext>
            </a:extLst>
          </p:cNvPr>
          <p:cNvSpPr/>
          <p:nvPr/>
        </p:nvSpPr>
        <p:spPr>
          <a:xfrm>
            <a:off x="5833402" y="2574388"/>
            <a:ext cx="6096000" cy="3785652"/>
          </a:xfrm>
          <a:prstGeom prst="rect">
            <a:avLst/>
          </a:prstGeom>
        </p:spPr>
        <p:txBody>
          <a:bodyPr>
            <a:spAutoFit/>
          </a:bodyPr>
          <a:lstStyle/>
          <a:p>
            <a:pPr algn="just"/>
            <a:r>
              <a:rPr lang="ro-RO" sz="4000" dirty="0">
                <a:latin typeface="Gabriola" panose="04040605051002020D02" pitchFamily="82" charset="0"/>
              </a:rPr>
              <a:t>O religie este un set de practici și credințe, care se bazează de obicei pe unele afirmații, susțineri morale dar care au și specific supranatural, credințe și concepții ce privesc omul și realitatea înconjurătoare.</a:t>
            </a:r>
          </a:p>
        </p:txBody>
      </p:sp>
      <p:pic>
        <p:nvPicPr>
          <p:cNvPr id="3" name="Imagine 2">
            <a:extLst>
              <a:ext uri="{FF2B5EF4-FFF2-40B4-BE49-F238E27FC236}">
                <a16:creationId xmlns:a16="http://schemas.microsoft.com/office/drawing/2014/main" id="{D2978868-F5A0-4734-A9A2-1C04381B2BA4}"/>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0" b="100000" l="0" r="100000"/>
                    </a14:imgEffect>
                  </a14:imgLayer>
                </a14:imgProps>
              </a:ext>
            </a:extLst>
          </a:blip>
          <a:stretch>
            <a:fillRect/>
          </a:stretch>
        </p:blipFill>
        <p:spPr>
          <a:xfrm>
            <a:off x="0" y="5264541"/>
            <a:ext cx="1571079" cy="1593459"/>
          </a:xfrm>
          <a:prstGeom prst="rect">
            <a:avLst/>
          </a:prstGeom>
        </p:spPr>
      </p:pic>
      <p:pic>
        <p:nvPicPr>
          <p:cNvPr id="30722" name="Picture 2" descr="Imagini pentru men surrounding">
            <a:extLst>
              <a:ext uri="{FF2B5EF4-FFF2-40B4-BE49-F238E27FC236}">
                <a16:creationId xmlns:a16="http://schemas.microsoft.com/office/drawing/2014/main" id="{5B467E61-2B14-4381-AE51-23DA382D9C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203" y="759655"/>
            <a:ext cx="5114388" cy="28768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9010302"/>
      </p:ext>
    </p:extLst>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reptunghi 2">
            <a:extLst>
              <a:ext uri="{FF2B5EF4-FFF2-40B4-BE49-F238E27FC236}">
                <a16:creationId xmlns:a16="http://schemas.microsoft.com/office/drawing/2014/main" id="{F856B888-2330-4BDD-B7C1-F444A96742DC}"/>
              </a:ext>
            </a:extLst>
          </p:cNvPr>
          <p:cNvSpPr/>
          <p:nvPr/>
        </p:nvSpPr>
        <p:spPr>
          <a:xfrm>
            <a:off x="398267" y="169204"/>
            <a:ext cx="6096001" cy="2554545"/>
          </a:xfrm>
          <a:prstGeom prst="rect">
            <a:avLst/>
          </a:prstGeom>
        </p:spPr>
        <p:txBody>
          <a:bodyPr>
            <a:spAutoFit/>
          </a:bodyPr>
          <a:lstStyle/>
          <a:p>
            <a:pPr algn="just"/>
            <a:r>
              <a:rPr lang="ro-RO" sz="4000" dirty="0">
                <a:latin typeface="Gabriola" panose="04040605051002020D02" pitchFamily="82" charset="0"/>
              </a:rPr>
              <a:t>Adesea religiile, când vine vorba de practică, se folosesc de ritualuri, rugăciuni și aderarea la un set de legii religioase.</a:t>
            </a:r>
          </a:p>
        </p:txBody>
      </p:sp>
      <p:pic>
        <p:nvPicPr>
          <p:cNvPr id="4" name="Imagine 3">
            <a:extLst>
              <a:ext uri="{FF2B5EF4-FFF2-40B4-BE49-F238E27FC236}">
                <a16:creationId xmlns:a16="http://schemas.microsoft.com/office/drawing/2014/main" id="{1BEBF093-DB53-4C04-AC4A-A86DDF53E301}"/>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0" b="100000" l="0" r="100000"/>
                    </a14:imgEffect>
                  </a14:imgLayer>
                </a14:imgProps>
              </a:ext>
            </a:extLst>
          </a:blip>
          <a:stretch>
            <a:fillRect/>
          </a:stretch>
        </p:blipFill>
        <p:spPr>
          <a:xfrm>
            <a:off x="0" y="5264541"/>
            <a:ext cx="1571079" cy="1593459"/>
          </a:xfrm>
          <a:prstGeom prst="rect">
            <a:avLst/>
          </a:prstGeom>
        </p:spPr>
      </p:pic>
      <p:pic>
        <p:nvPicPr>
          <p:cNvPr id="29698" name="Picture 2" descr="Imagini pentru praying book">
            <a:extLst>
              <a:ext uri="{FF2B5EF4-FFF2-40B4-BE49-F238E27FC236}">
                <a16:creationId xmlns:a16="http://schemas.microsoft.com/office/drawing/2014/main" id="{E38E42B2-5362-4BC0-A331-09B73DD915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97218" y="362976"/>
            <a:ext cx="2100336" cy="3500560"/>
          </a:xfrm>
          <a:prstGeom prst="rect">
            <a:avLst/>
          </a:prstGeom>
          <a:noFill/>
          <a:extLst>
            <a:ext uri="{909E8E84-426E-40DD-AFC4-6F175D3DCCD1}">
              <a14:hiddenFill xmlns:a14="http://schemas.microsoft.com/office/drawing/2010/main">
                <a:solidFill>
                  <a:srgbClr val="FFFFFF"/>
                </a:solidFill>
              </a14:hiddenFill>
            </a:ext>
          </a:extLst>
        </p:spPr>
      </p:pic>
      <p:pic>
        <p:nvPicPr>
          <p:cNvPr id="29700" name="Picture 4" descr="Imagini pentru funeral">
            <a:extLst>
              <a:ext uri="{FF2B5EF4-FFF2-40B4-BE49-F238E27FC236}">
                <a16:creationId xmlns:a16="http://schemas.microsoft.com/office/drawing/2014/main" id="{8C143854-D600-4596-ADE7-4D42EE70BED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69153" y="3680655"/>
            <a:ext cx="3808895" cy="2143369"/>
          </a:xfrm>
          <a:prstGeom prst="rect">
            <a:avLst/>
          </a:prstGeom>
          <a:noFill/>
          <a:extLst>
            <a:ext uri="{909E8E84-426E-40DD-AFC4-6F175D3DCCD1}">
              <a14:hiddenFill xmlns:a14="http://schemas.microsoft.com/office/drawing/2010/main">
                <a:solidFill>
                  <a:srgbClr val="FFFFFF"/>
                </a:solidFill>
              </a14:hiddenFill>
            </a:ext>
          </a:extLst>
        </p:spPr>
      </p:pic>
      <p:pic>
        <p:nvPicPr>
          <p:cNvPr id="29702" name="Picture 6" descr="Imagini pentru canon law">
            <a:extLst>
              <a:ext uri="{FF2B5EF4-FFF2-40B4-BE49-F238E27FC236}">
                <a16:creationId xmlns:a16="http://schemas.microsoft.com/office/drawing/2014/main" id="{AD234088-E1CD-41A1-88BB-F0A1C885F6B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29099" y="4121541"/>
            <a:ext cx="1695450"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0539198"/>
      </p:ext>
    </p:extLst>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reptunghi 1">
            <a:extLst>
              <a:ext uri="{FF2B5EF4-FFF2-40B4-BE49-F238E27FC236}">
                <a16:creationId xmlns:a16="http://schemas.microsoft.com/office/drawing/2014/main" id="{2C06652A-7E62-4F97-89A8-7B5FE4514F36}"/>
              </a:ext>
            </a:extLst>
          </p:cNvPr>
          <p:cNvSpPr/>
          <p:nvPr/>
        </p:nvSpPr>
        <p:spPr>
          <a:xfrm>
            <a:off x="276664" y="0"/>
            <a:ext cx="6096000" cy="4652749"/>
          </a:xfrm>
          <a:prstGeom prst="rect">
            <a:avLst/>
          </a:prstGeom>
        </p:spPr>
        <p:txBody>
          <a:bodyPr>
            <a:spAutoFit/>
          </a:bodyPr>
          <a:lstStyle/>
          <a:p>
            <a:pPr indent="180340" algn="just">
              <a:lnSpc>
                <a:spcPct val="107000"/>
              </a:lnSpc>
              <a:spcAft>
                <a:spcPts val="0"/>
              </a:spcAft>
            </a:pPr>
            <a:r>
              <a:rPr lang="ro-RO" sz="4000" dirty="0">
                <a:latin typeface="Gabriola" panose="04040605051002020D02" pitchFamily="82" charset="0"/>
              </a:rPr>
              <a:t>În momentul actual există sute dacă nu chiar mii de religii recunoscute în lumea noastră modernă. Șansa ca ele să urmeze același cod este una extrem de rar întâlnită, motiv pentru care se întâlnesc atât de multe războaie, conflicte, și neliniște între cetățeni.</a:t>
            </a:r>
          </a:p>
        </p:txBody>
      </p:sp>
      <p:pic>
        <p:nvPicPr>
          <p:cNvPr id="3" name="Imagine 2">
            <a:extLst>
              <a:ext uri="{FF2B5EF4-FFF2-40B4-BE49-F238E27FC236}">
                <a16:creationId xmlns:a16="http://schemas.microsoft.com/office/drawing/2014/main" id="{CD5B06C5-3C08-4AA9-BCAE-BCA8322C4C76}"/>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0" b="100000" l="0" r="100000"/>
                    </a14:imgEffect>
                  </a14:imgLayer>
                </a14:imgProps>
              </a:ext>
            </a:extLst>
          </a:blip>
          <a:stretch>
            <a:fillRect/>
          </a:stretch>
        </p:blipFill>
        <p:spPr>
          <a:xfrm>
            <a:off x="0" y="5264541"/>
            <a:ext cx="1571079" cy="1593459"/>
          </a:xfrm>
          <a:prstGeom prst="rect">
            <a:avLst/>
          </a:prstGeom>
        </p:spPr>
      </p:pic>
      <p:pic>
        <p:nvPicPr>
          <p:cNvPr id="28674" name="Picture 2" descr="Imagini pentru religion">
            <a:extLst>
              <a:ext uri="{FF2B5EF4-FFF2-40B4-BE49-F238E27FC236}">
                <a16:creationId xmlns:a16="http://schemas.microsoft.com/office/drawing/2014/main" id="{A3E5DB2B-D79A-4F37-AB83-E4907DD370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21529" y="4198583"/>
            <a:ext cx="5206016" cy="2329692"/>
          </a:xfrm>
          <a:prstGeom prst="rect">
            <a:avLst/>
          </a:prstGeom>
          <a:noFill/>
          <a:extLst>
            <a:ext uri="{909E8E84-426E-40DD-AFC4-6F175D3DCCD1}">
              <a14:hiddenFill xmlns:a14="http://schemas.microsoft.com/office/drawing/2010/main">
                <a:solidFill>
                  <a:srgbClr val="FFFFFF"/>
                </a:solidFill>
              </a14:hiddenFill>
            </a:ext>
          </a:extLst>
        </p:spPr>
      </p:pic>
      <p:pic>
        <p:nvPicPr>
          <p:cNvPr id="28676" name="Picture 4" descr="Imagini pentru religion">
            <a:extLst>
              <a:ext uri="{FF2B5EF4-FFF2-40B4-BE49-F238E27FC236}">
                <a16:creationId xmlns:a16="http://schemas.microsoft.com/office/drawing/2014/main" id="{77E33AF8-0924-4160-B10F-43180F69BBAC}"/>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71960" y1="37817" x2="71960" y2="37817"/>
                        <a14:foregroundMark x1="67096" y1="15482" x2="93848" y2="17513"/>
                        <a14:foregroundMark x1="67954" y1="38071" x2="86838" y2="38071"/>
                        <a14:foregroundMark x1="76967" y1="4315" x2="77969" y2="96954"/>
                        <a14:foregroundMark x1="67525" y1="52284" x2="89270" y2="55838"/>
                        <a14:foregroundMark x1="73104" y1="81218" x2="84406" y2="87310"/>
                        <a14:foregroundMark x1="86552" y1="89848" x2="89413" y2="89086"/>
                        <a14:foregroundMark x1="19027" y1="92132" x2="32618" y2="86548"/>
                        <a14:foregroundMark x1="7725" y1="85025" x2="21173" y2="89340"/>
                        <a14:foregroundMark x1="38054" y1="83503" x2="40200" y2="82995"/>
                        <a14:foregroundMark x1="62232" y1="11421" x2="63519" y2="19289"/>
                        <a14:foregroundMark x1="15021" y1="5584" x2="14020" y2="14467"/>
                        <a14:foregroundMark x1="11016" y1="16244" x2="12732" y2="26396"/>
                        <a14:foregroundMark x1="10443" y1="38832" x2="25608" y2="40609"/>
                      </a14:backgroundRemoval>
                    </a14:imgEffect>
                  </a14:imgLayer>
                </a14:imgProps>
              </a:ext>
              <a:ext uri="{28A0092B-C50C-407E-A947-70E740481C1C}">
                <a14:useLocalDpi xmlns:a14="http://schemas.microsoft.com/office/drawing/2010/main" val="0"/>
              </a:ext>
            </a:extLst>
          </a:blip>
          <a:srcRect/>
          <a:stretch>
            <a:fillRect/>
          </a:stretch>
        </p:blipFill>
        <p:spPr bwMode="auto">
          <a:xfrm>
            <a:off x="6584049" y="295317"/>
            <a:ext cx="5331287" cy="30050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2245049"/>
      </p:ext>
    </p:extLst>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reptunghi 1">
            <a:extLst>
              <a:ext uri="{FF2B5EF4-FFF2-40B4-BE49-F238E27FC236}">
                <a16:creationId xmlns:a16="http://schemas.microsoft.com/office/drawing/2014/main" id="{7B709D32-B833-47CD-8E3F-F4527E85860B}"/>
              </a:ext>
            </a:extLst>
          </p:cNvPr>
          <p:cNvSpPr/>
          <p:nvPr/>
        </p:nvSpPr>
        <p:spPr>
          <a:xfrm>
            <a:off x="403274" y="153796"/>
            <a:ext cx="6096000" cy="3170099"/>
          </a:xfrm>
          <a:prstGeom prst="rect">
            <a:avLst/>
          </a:prstGeom>
        </p:spPr>
        <p:txBody>
          <a:bodyPr>
            <a:spAutoFit/>
          </a:bodyPr>
          <a:lstStyle/>
          <a:p>
            <a:pPr algn="just"/>
            <a:r>
              <a:rPr lang="ro-RO" sz="4000" dirty="0">
                <a:latin typeface="Gabriola" panose="04040605051002020D02" pitchFamily="82" charset="0"/>
              </a:rPr>
              <a:t>Adesea oameni urmează religia în care au fost crescuți, să creadă, de către părinți lor, însă oameni pot alege să urmeze o religie care să se bazeze pe propriile lor sentimente. </a:t>
            </a:r>
          </a:p>
        </p:txBody>
      </p:sp>
      <p:pic>
        <p:nvPicPr>
          <p:cNvPr id="3" name="Imagine 2">
            <a:extLst>
              <a:ext uri="{FF2B5EF4-FFF2-40B4-BE49-F238E27FC236}">
                <a16:creationId xmlns:a16="http://schemas.microsoft.com/office/drawing/2014/main" id="{577EC6CD-3229-40B6-B455-23B0669637CD}"/>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0" b="100000" l="0" r="100000"/>
                    </a14:imgEffect>
                  </a14:imgLayer>
                </a14:imgProps>
              </a:ext>
            </a:extLst>
          </a:blip>
          <a:stretch>
            <a:fillRect/>
          </a:stretch>
        </p:blipFill>
        <p:spPr>
          <a:xfrm>
            <a:off x="0" y="5264541"/>
            <a:ext cx="1571079" cy="1593459"/>
          </a:xfrm>
          <a:prstGeom prst="rect">
            <a:avLst/>
          </a:prstGeom>
        </p:spPr>
      </p:pic>
      <p:pic>
        <p:nvPicPr>
          <p:cNvPr id="27650" name="Picture 2" descr="Imagini pentru parents child church">
            <a:extLst>
              <a:ext uri="{FF2B5EF4-FFF2-40B4-BE49-F238E27FC236}">
                <a16:creationId xmlns:a16="http://schemas.microsoft.com/office/drawing/2014/main" id="{20BF3161-48E8-486B-9933-2AE5BE78D8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80238" y="379827"/>
            <a:ext cx="4125783" cy="2944067"/>
          </a:xfrm>
          <a:prstGeom prst="rect">
            <a:avLst/>
          </a:prstGeom>
          <a:noFill/>
          <a:extLst>
            <a:ext uri="{909E8E84-426E-40DD-AFC4-6F175D3DCCD1}">
              <a14:hiddenFill xmlns:a14="http://schemas.microsoft.com/office/drawing/2010/main">
                <a:solidFill>
                  <a:srgbClr val="FFFFFF"/>
                </a:solidFill>
              </a14:hiddenFill>
            </a:ext>
          </a:extLst>
        </p:spPr>
      </p:pic>
      <p:pic>
        <p:nvPicPr>
          <p:cNvPr id="27652" name="Picture 4" descr="Imagini pentru parents child church">
            <a:extLst>
              <a:ext uri="{FF2B5EF4-FFF2-40B4-BE49-F238E27FC236}">
                <a16:creationId xmlns:a16="http://schemas.microsoft.com/office/drawing/2014/main" id="{A04130F2-266F-4A88-A7CF-FA800AA83C3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98277" y="3534106"/>
            <a:ext cx="3048000" cy="3124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650813"/>
      </p:ext>
    </p:extLst>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reptunghi 1">
            <a:extLst>
              <a:ext uri="{FF2B5EF4-FFF2-40B4-BE49-F238E27FC236}">
                <a16:creationId xmlns:a16="http://schemas.microsoft.com/office/drawing/2014/main" id="{BFB96209-2BC0-4566-8461-A617ABA3C0F7}"/>
              </a:ext>
            </a:extLst>
          </p:cNvPr>
          <p:cNvSpPr/>
          <p:nvPr/>
        </p:nvSpPr>
        <p:spPr>
          <a:xfrm>
            <a:off x="5664590" y="93535"/>
            <a:ext cx="6096000" cy="3335465"/>
          </a:xfrm>
          <a:prstGeom prst="rect">
            <a:avLst/>
          </a:prstGeom>
        </p:spPr>
        <p:txBody>
          <a:bodyPr>
            <a:spAutoFit/>
          </a:bodyPr>
          <a:lstStyle/>
          <a:p>
            <a:pPr indent="180340" algn="just">
              <a:lnSpc>
                <a:spcPct val="107000"/>
              </a:lnSpc>
              <a:spcAft>
                <a:spcPts val="0"/>
              </a:spcAft>
            </a:pPr>
            <a:r>
              <a:rPr lang="ro-RO" sz="4000" dirty="0">
                <a:latin typeface="Gabriola" panose="04040605051002020D02" pitchFamily="82" charset="0"/>
              </a:rPr>
              <a:t>Ambele variante, de a urma religia în care au crezut părinți sau o religie care să îți satisfacă ție motivele și concepțiile proprii, sunt la fel de valide.</a:t>
            </a:r>
          </a:p>
        </p:txBody>
      </p:sp>
      <p:pic>
        <p:nvPicPr>
          <p:cNvPr id="3" name="Imagine 2">
            <a:extLst>
              <a:ext uri="{FF2B5EF4-FFF2-40B4-BE49-F238E27FC236}">
                <a16:creationId xmlns:a16="http://schemas.microsoft.com/office/drawing/2014/main" id="{B57669CC-0EB8-4CB7-9188-B66027116FEC}"/>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0" b="100000" l="0" r="100000"/>
                    </a14:imgEffect>
                  </a14:imgLayer>
                </a14:imgProps>
              </a:ext>
            </a:extLst>
          </a:blip>
          <a:stretch>
            <a:fillRect/>
          </a:stretch>
        </p:blipFill>
        <p:spPr>
          <a:xfrm>
            <a:off x="0" y="5264541"/>
            <a:ext cx="1571079" cy="1593459"/>
          </a:xfrm>
          <a:prstGeom prst="rect">
            <a:avLst/>
          </a:prstGeom>
        </p:spPr>
      </p:pic>
      <p:pic>
        <p:nvPicPr>
          <p:cNvPr id="26626" name="Picture 2" descr="Imagini pentru parents child church">
            <a:extLst>
              <a:ext uri="{FF2B5EF4-FFF2-40B4-BE49-F238E27FC236}">
                <a16:creationId xmlns:a16="http://schemas.microsoft.com/office/drawing/2014/main" id="{C429F272-1A08-4CAD-A36D-A8FC2983DC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0952" y="1364566"/>
            <a:ext cx="3798277" cy="2848708"/>
          </a:xfrm>
          <a:prstGeom prst="rect">
            <a:avLst/>
          </a:prstGeom>
          <a:noFill/>
          <a:extLst>
            <a:ext uri="{909E8E84-426E-40DD-AFC4-6F175D3DCCD1}">
              <a14:hiddenFill xmlns:a14="http://schemas.microsoft.com/office/drawing/2010/main">
                <a:solidFill>
                  <a:srgbClr val="FFFFFF"/>
                </a:solidFill>
              </a14:hiddenFill>
            </a:ext>
          </a:extLst>
        </p:spPr>
      </p:pic>
      <p:pic>
        <p:nvPicPr>
          <p:cNvPr id="26628" name="Picture 4" descr="Imagini pentru jesus kid">
            <a:extLst>
              <a:ext uri="{FF2B5EF4-FFF2-40B4-BE49-F238E27FC236}">
                <a16:creationId xmlns:a16="http://schemas.microsoft.com/office/drawing/2014/main" id="{C3732085-B764-4167-9B98-EEA52A3B62E7}"/>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14500" y1="70737" x2="12280" y2="87386"/>
                        <a14:foregroundMark x1="9210" y1="88396" x2="18877" y2="91726"/>
                        <a14:foregroundMark x1="87655" y1="67709" x2="87655" y2="67709"/>
                        <a14:foregroundMark x1="72894" y1="94349" x2="88308" y2="94147"/>
                        <a14:foregroundMark x1="90333" y1="92533" x2="93534" y2="99495"/>
                        <a14:foregroundMark x1="72110" y1="57417" x2="74526" y2="60949"/>
                        <a14:foregroundMark x1="71457" y1="72654" x2="71457" y2="73058"/>
                        <a14:foregroundMark x1="49706" y1="44702" x2="49706" y2="58022"/>
                        <a14:foregroundMark x1="47681" y1="75479" x2="53560" y2="67508"/>
                        <a14:foregroundMark x1="71718" y1="70535" x2="71195" y2="84561"/>
                        <a14:foregroundMark x1="71065" y1="86176" x2="74004" y2="84258"/>
                      </a14:backgroundRemoval>
                    </a14:imgEffect>
                  </a14:imgLayer>
                </a14:imgProps>
              </a:ext>
              <a:ext uri="{28A0092B-C50C-407E-A947-70E740481C1C}">
                <a14:useLocalDpi xmlns:a14="http://schemas.microsoft.com/office/drawing/2010/main" val="0"/>
              </a:ext>
            </a:extLst>
          </a:blip>
          <a:srcRect/>
          <a:stretch>
            <a:fillRect/>
          </a:stretch>
        </p:blipFill>
        <p:spPr bwMode="auto">
          <a:xfrm>
            <a:off x="6881388" y="3319975"/>
            <a:ext cx="4835656" cy="31300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5846286"/>
      </p:ext>
    </p:extLst>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sld>
</file>

<file path=ppt/theme/theme1.xml><?xml version="1.0" encoding="utf-8"?>
<a:theme xmlns:a="http://schemas.openxmlformats.org/drawingml/2006/main" name="Temă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1122</TotalTime>
  <Words>1279</Words>
  <Application>Microsoft Office PowerPoint</Application>
  <PresentationFormat>Ecran lat</PresentationFormat>
  <Paragraphs>34</Paragraphs>
  <Slides>32</Slides>
  <Notes>0</Notes>
  <HiddenSlides>0</HiddenSlides>
  <MMClips>0</MMClips>
  <ScaleCrop>false</ScaleCrop>
  <HeadingPairs>
    <vt:vector size="6" baseType="variant">
      <vt:variant>
        <vt:lpstr>Fonturi utilizate</vt:lpstr>
      </vt:variant>
      <vt:variant>
        <vt:i4>5</vt:i4>
      </vt:variant>
      <vt:variant>
        <vt:lpstr>Temă</vt:lpstr>
      </vt:variant>
      <vt:variant>
        <vt:i4>1</vt:i4>
      </vt:variant>
      <vt:variant>
        <vt:lpstr>Titluri diapozitive</vt:lpstr>
      </vt:variant>
      <vt:variant>
        <vt:i4>32</vt:i4>
      </vt:variant>
    </vt:vector>
  </HeadingPairs>
  <TitlesOfParts>
    <vt:vector size="38" baseType="lpstr">
      <vt:lpstr>Arial</vt:lpstr>
      <vt:lpstr>Calibri</vt:lpstr>
      <vt:lpstr>Calibri Light</vt:lpstr>
      <vt:lpstr>Gabriola</vt:lpstr>
      <vt:lpstr>Miama Nueva</vt:lpstr>
      <vt:lpstr>Temă Office</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Prezentare PowerPoint</dc:title>
  <dc:creator>iacob andrei</dc:creator>
  <cp:lastModifiedBy>iacob andrei</cp:lastModifiedBy>
  <cp:revision>57</cp:revision>
  <dcterms:created xsi:type="dcterms:W3CDTF">2017-11-14T16:10:53Z</dcterms:created>
  <dcterms:modified xsi:type="dcterms:W3CDTF">2017-11-15T10:53:18Z</dcterms:modified>
</cp:coreProperties>
</file>