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53969" y="170179"/>
            <a:ext cx="4010660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447" y="168147"/>
            <a:ext cx="8807704" cy="172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6808" y="1631937"/>
            <a:ext cx="7364983" cy="4413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06900" y="1511300"/>
            <a:ext cx="441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8840" marR="5080" indent="-866775">
              <a:lnSpc>
                <a:spcPct val="100000"/>
              </a:lnSpc>
            </a:pP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Printul</a:t>
            </a:r>
            <a:r>
              <a:rPr sz="4400" spc="-9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din 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Rau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68147"/>
            <a:ext cx="3526790" cy="471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750">
              <a:lnSpc>
                <a:spcPct val="100000"/>
              </a:lnSpc>
              <a:tabLst>
                <a:tab pos="94551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„Oh!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cosulet.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Acolo printre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trestii.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Oare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 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inauntru.”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Fiica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faraonului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ordonat servitorilor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 aduca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cosuletul.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1802764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Cand l-a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deschis  bebelusul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inceput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   planga.	„E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copil  evreu,” a exclamat  printesa.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68147"/>
            <a:ext cx="839152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327400" algn="l"/>
                <a:tab pos="7031355" algn="l"/>
              </a:tabLst>
            </a:pPr>
            <a:r>
              <a:rPr sz="2800" dirty="0">
                <a:latin typeface="Comic Sans MS"/>
                <a:cs typeface="Comic Sans MS"/>
              </a:rPr>
              <a:t>„Saracutul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tine</a:t>
            </a:r>
            <a:r>
              <a:rPr sz="2800" dirty="0">
                <a:latin typeface="Comic Sans MS"/>
                <a:cs typeface="Comic Sans MS"/>
              </a:rPr>
              <a:t>.	Esti atat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frumos.</a:t>
            </a:r>
            <a:r>
              <a:rPr sz="2800" dirty="0">
                <a:latin typeface="Comic Sans MS"/>
                <a:cs typeface="Comic Sans MS"/>
              </a:rPr>
              <a:t>”	Probabil  </a:t>
            </a:r>
            <a:r>
              <a:rPr sz="2800" spc="-5" dirty="0">
                <a:latin typeface="Comic Sans MS"/>
                <a:cs typeface="Comic Sans MS"/>
              </a:rPr>
              <a:t>fata faraonului i-a vorbit bebelusului cu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multa</a:t>
            </a:r>
          </a:p>
          <a:p>
            <a:pPr marL="107696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gingasie si </a:t>
            </a:r>
            <a:r>
              <a:rPr sz="2800" spc="-5" dirty="0">
                <a:latin typeface="Comic Sans MS"/>
                <a:cs typeface="Comic Sans MS"/>
              </a:rPr>
              <a:t>dragoste in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ebraica.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68147"/>
            <a:ext cx="7193915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14947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 dat multa intelepciune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surorii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bebelusului.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alergat la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fata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faraonului.</a:t>
            </a:r>
            <a:endParaRPr sz="2800" dirty="0">
              <a:latin typeface="Comic Sans MS"/>
              <a:cs typeface="Comic Sans MS"/>
            </a:endParaRPr>
          </a:p>
          <a:p>
            <a:pPr marL="12700" marR="1920875">
              <a:lnSpc>
                <a:spcPct val="100000"/>
              </a:lnSpc>
              <a:spcBef>
                <a:spcPts val="5"/>
              </a:spcBef>
              <a:tabLst>
                <a:tab pos="231648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„Sa ma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duc sa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caut 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femeie din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poporul evreu sa aiba grija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acest   copil?”	„Te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rog,”</a:t>
            </a:r>
            <a:endParaRPr sz="2800" dirty="0">
              <a:latin typeface="Comic Sans MS"/>
              <a:cs typeface="Comic Sans MS"/>
            </a:endParaRPr>
          </a:p>
          <a:p>
            <a:pPr marL="12700" marR="3842385">
              <a:lnSpc>
                <a:spcPct val="100000"/>
              </a:lnSpc>
              <a:tabLst>
                <a:tab pos="296227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raspunsul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	Pe  cine credeti ca a  ales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fata?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68147"/>
            <a:ext cx="3475354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1224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„Mama!	Vino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repede!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4237" y="168147"/>
            <a:ext cx="483997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9809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Grabeste-te!”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Fata nu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avut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202" y="594855"/>
            <a:ext cx="8169275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423037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timp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ii</a:t>
            </a:r>
            <a:r>
              <a:rPr sz="2800" spc="-3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explice</a:t>
            </a:r>
            <a:r>
              <a:rPr sz="2800" spc="4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mamei.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Amandoua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alergat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 carare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jos.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68147"/>
            <a:ext cx="860234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Inapoi </a:t>
            </a:r>
            <a:r>
              <a:rPr sz="2800" dirty="0">
                <a:latin typeface="Comic Sans MS"/>
                <a:cs typeface="Comic Sans MS"/>
              </a:rPr>
              <a:t>la </a:t>
            </a:r>
            <a:r>
              <a:rPr sz="2800" spc="-5" dirty="0">
                <a:latin typeface="Comic Sans MS"/>
                <a:cs typeface="Comic Sans MS"/>
              </a:rPr>
              <a:t>rau, fiica faraonului tinea un </a:t>
            </a:r>
            <a:r>
              <a:rPr sz="2800" dirty="0">
                <a:latin typeface="Comic Sans MS"/>
                <a:cs typeface="Comic Sans MS"/>
              </a:rPr>
              <a:t>copil </a:t>
            </a:r>
            <a:r>
              <a:rPr sz="2800" spc="-5" dirty="0">
                <a:latin typeface="Comic Sans MS"/>
                <a:cs typeface="Comic Sans MS"/>
              </a:rPr>
              <a:t>in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brate.</a:t>
            </a:r>
            <a:endParaRPr sz="2800" dirty="0">
              <a:latin typeface="Comic Sans MS"/>
              <a:cs typeface="Comic Sans MS"/>
            </a:endParaRPr>
          </a:p>
          <a:p>
            <a:pPr marL="12700" marR="404495">
              <a:lnSpc>
                <a:spcPct val="100000"/>
              </a:lnSpc>
              <a:tabLst>
                <a:tab pos="1497330" algn="l"/>
                <a:tab pos="4316095" algn="l"/>
                <a:tab pos="6466840" algn="l"/>
              </a:tabLst>
            </a:pPr>
            <a:r>
              <a:rPr sz="2800" dirty="0">
                <a:latin typeface="Comic Sans MS"/>
                <a:cs typeface="Comic Sans MS"/>
              </a:rPr>
              <a:t>„Hraneste-l</a:t>
            </a:r>
            <a:r>
              <a:rPr sz="2800" spc="-5" dirty="0">
                <a:latin typeface="Comic Sans MS"/>
                <a:cs typeface="Comic Sans MS"/>
              </a:rPr>
              <a:t> p</a:t>
            </a:r>
            <a:r>
              <a:rPr sz="2800" dirty="0">
                <a:latin typeface="Comic Sans MS"/>
                <a:cs typeface="Comic Sans MS"/>
              </a:rPr>
              <a:t>entru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</a:t>
            </a:r>
            <a:r>
              <a:rPr sz="2800" spc="-5" dirty="0">
                <a:latin typeface="Comic Sans MS"/>
                <a:cs typeface="Comic Sans MS"/>
              </a:rPr>
              <a:t>ine</a:t>
            </a:r>
            <a:r>
              <a:rPr sz="2800" dirty="0">
                <a:latin typeface="Comic Sans MS"/>
                <a:cs typeface="Comic Sans MS"/>
              </a:rPr>
              <a:t>.	Te </a:t>
            </a:r>
            <a:r>
              <a:rPr sz="2800" spc="-5" dirty="0">
                <a:latin typeface="Comic Sans MS"/>
                <a:cs typeface="Comic Sans MS"/>
              </a:rPr>
              <a:t>vo</a:t>
            </a:r>
            <a:r>
              <a:rPr sz="2800" dirty="0">
                <a:latin typeface="Comic Sans MS"/>
                <a:cs typeface="Comic Sans MS"/>
              </a:rPr>
              <a:t>i plati.	Numeste-l  Moses.”	</a:t>
            </a:r>
            <a:r>
              <a:rPr sz="2800" spc="-5" dirty="0">
                <a:latin typeface="Comic Sans MS"/>
                <a:cs typeface="Comic Sans MS"/>
              </a:rPr>
              <a:t>„In </a:t>
            </a:r>
            <a:r>
              <a:rPr sz="2800" dirty="0">
                <a:latin typeface="Comic Sans MS"/>
                <a:cs typeface="Comic Sans MS"/>
              </a:rPr>
              <a:t>ebraica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Moses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insemna </a:t>
            </a:r>
            <a:r>
              <a:rPr sz="2800" spc="-5" dirty="0">
                <a:latin typeface="Comic Sans MS"/>
                <a:cs typeface="Comic Sans MS"/>
              </a:rPr>
              <a:t>fiul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apei.”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68147"/>
            <a:ext cx="523049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99898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acest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fel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Moses s-a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intors la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parintii  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L-au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invatat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iubeasca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4360" y="1449044"/>
            <a:ext cx="117475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Curand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202" y="1449044"/>
            <a:ext cx="2799715" cy="471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si poporul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evreu.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avea sa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locuiasca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palat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impreuna cu  fiica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Faraonului.</a:t>
            </a:r>
            <a:endParaRPr sz="2800" dirty="0">
              <a:latin typeface="Comic Sans MS"/>
              <a:cs typeface="Comic Sans MS"/>
            </a:endParaRPr>
          </a:p>
          <a:p>
            <a:pPr marL="12700" marR="26987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care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salvat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viata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 Moses avea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plan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maret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acesta.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68142" y="25765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spc="5" dirty="0">
                <a:solidFill>
                  <a:srgbClr val="FFFFFF"/>
                </a:solidFill>
              </a:rPr>
              <a:t>r</a:t>
            </a:r>
            <a:r>
              <a:rPr sz="7200"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68147"/>
            <a:ext cx="5190490" cy="599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682750" algn="l"/>
              </a:tabLst>
            </a:pPr>
            <a:r>
              <a:rPr sz="2800" dirty="0">
                <a:latin typeface="Comic Sans MS"/>
                <a:cs typeface="Comic Sans MS"/>
              </a:rPr>
              <a:t>Primul </a:t>
            </a:r>
            <a:r>
              <a:rPr sz="2800" dirty="0" err="1">
                <a:latin typeface="Comic Sans MS"/>
                <a:cs typeface="Comic Sans MS"/>
              </a:rPr>
              <a:t>ministru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Ios</a:t>
            </a:r>
            <a:r>
              <a:rPr lang="ro-RO" sz="2800" spc="-5" dirty="0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f era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mort!  Intregul Egipt impartasea  aceeasi durere </a:t>
            </a:r>
            <a:r>
              <a:rPr sz="2800" spc="-5" dirty="0">
                <a:latin typeface="Comic Sans MS"/>
                <a:cs typeface="Comic Sans MS"/>
              </a:rPr>
              <a:t>cu </a:t>
            </a:r>
            <a:r>
              <a:rPr sz="2800" dirty="0">
                <a:latin typeface="Comic Sans MS"/>
                <a:cs typeface="Comic Sans MS"/>
              </a:rPr>
              <a:t>familia  acestuia.	Dumnezeu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l-a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ajutat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Ios</a:t>
            </a:r>
            <a:r>
              <a:rPr lang="ro-RO" sz="2800" spc="-5" dirty="0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f,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Evreul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 marR="268922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 salveze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tara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foamete.</a:t>
            </a:r>
            <a:endParaRPr sz="2800" dirty="0">
              <a:latin typeface="Comic Sans MS"/>
              <a:cs typeface="Comic Sans MS"/>
            </a:endParaRPr>
          </a:p>
          <a:p>
            <a:pPr marL="12700" marR="3783329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Fusese  un lider  iubit si  intelept.</a:t>
            </a:r>
            <a:endParaRPr sz="2800" dirty="0">
              <a:latin typeface="Comic Sans MS"/>
              <a:cs typeface="Comic Sans MS"/>
            </a:endParaRPr>
          </a:p>
          <a:p>
            <a:pPr marL="12700" marR="298894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Acum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please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dintre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cei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vii.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9097" y="15747"/>
            <a:ext cx="866902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6640195" algn="l"/>
                <a:tab pos="7025640" algn="l"/>
              </a:tabLst>
            </a:pPr>
            <a:r>
              <a:rPr dirty="0"/>
              <a:t>Mai mult </a:t>
            </a:r>
            <a:r>
              <a:rPr spc="-5" dirty="0"/>
              <a:t>de trei </a:t>
            </a:r>
            <a:r>
              <a:rPr dirty="0"/>
              <a:t>sute </a:t>
            </a:r>
            <a:r>
              <a:rPr spc="-5" dirty="0"/>
              <a:t>de </a:t>
            </a:r>
            <a:r>
              <a:rPr spc="755" dirty="0"/>
              <a:t> </a:t>
            </a:r>
            <a:r>
              <a:rPr dirty="0"/>
              <a:t>ani</a:t>
            </a:r>
            <a:r>
              <a:rPr spc="260" dirty="0"/>
              <a:t> </a:t>
            </a:r>
            <a:r>
              <a:rPr spc="-5" dirty="0" err="1"/>
              <a:t>trecusera</a:t>
            </a:r>
            <a:r>
              <a:rPr spc="-5" dirty="0"/>
              <a:t>.</a:t>
            </a:r>
            <a:r>
              <a:rPr lang="ro-RO" spc="-5" dirty="0"/>
              <a:t> </a:t>
            </a:r>
            <a:r>
              <a:rPr spc="-5" dirty="0" err="1"/>
              <a:t>Oamenii</a:t>
            </a:r>
            <a:r>
              <a:rPr spc="-80" dirty="0"/>
              <a:t> </a:t>
            </a:r>
            <a:r>
              <a:rPr spc="-5" dirty="0" err="1"/>
              <a:t>lui</a:t>
            </a:r>
            <a:r>
              <a:rPr spc="-5" dirty="0"/>
              <a:t> </a:t>
            </a:r>
            <a:r>
              <a:rPr dirty="0"/>
              <a:t> </a:t>
            </a:r>
            <a:r>
              <a:rPr spc="-5" dirty="0" err="1"/>
              <a:t>Ios</a:t>
            </a:r>
            <a:r>
              <a:rPr lang="ro-RO" spc="-5" dirty="0"/>
              <a:t>i</a:t>
            </a:r>
            <a:r>
              <a:rPr spc="-5" dirty="0"/>
              <a:t>f, </a:t>
            </a:r>
            <a:r>
              <a:rPr dirty="0"/>
              <a:t>Evreii, </a:t>
            </a:r>
            <a:r>
              <a:rPr spc="-5" dirty="0"/>
              <a:t>devenisera </a:t>
            </a:r>
            <a:r>
              <a:rPr dirty="0"/>
              <a:t>un </a:t>
            </a:r>
            <a:r>
              <a:rPr spc="665" dirty="0"/>
              <a:t> </a:t>
            </a:r>
            <a:r>
              <a:rPr dirty="0"/>
              <a:t>popor</a:t>
            </a:r>
            <a:r>
              <a:rPr spc="370" dirty="0"/>
              <a:t> </a:t>
            </a:r>
            <a:r>
              <a:rPr spc="-5" dirty="0"/>
              <a:t>viteaz.	</a:t>
            </a:r>
            <a:r>
              <a:rPr dirty="0"/>
              <a:t>Noul  Faraon s-a temut ca </a:t>
            </a:r>
            <a:r>
              <a:rPr dirty="0" err="1"/>
              <a:t>acestia</a:t>
            </a:r>
            <a:r>
              <a:rPr dirty="0"/>
              <a:t> </a:t>
            </a:r>
            <a:r>
              <a:rPr lang="ro-RO" dirty="0"/>
              <a:t>că </a:t>
            </a:r>
            <a:r>
              <a:rPr spc="-5" dirty="0"/>
              <a:t>se vor </a:t>
            </a:r>
            <a:r>
              <a:rPr dirty="0"/>
              <a:t>rascula </a:t>
            </a:r>
            <a:r>
              <a:rPr spc="-5" dirty="0"/>
              <a:t>impotriva  </a:t>
            </a:r>
            <a:r>
              <a:rPr dirty="0"/>
              <a:t>lui </a:t>
            </a:r>
            <a:r>
              <a:rPr spc="-5" dirty="0"/>
              <a:t>asa </a:t>
            </a:r>
            <a:r>
              <a:rPr dirty="0"/>
              <a:t>ca </a:t>
            </a:r>
            <a:r>
              <a:rPr spc="-5" dirty="0"/>
              <a:t>i-a facut pe toti</a:t>
            </a:r>
            <a:r>
              <a:rPr spc="-15" dirty="0"/>
              <a:t> </a:t>
            </a:r>
            <a:r>
              <a:rPr dirty="0"/>
              <a:t>sclavi.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5080">
              <a:lnSpc>
                <a:spcPct val="100000"/>
              </a:lnSpc>
              <a:tabLst>
                <a:tab pos="1565275" algn="l"/>
                <a:tab pos="8269605" algn="l"/>
              </a:tabLst>
            </a:pPr>
            <a:r>
              <a:rPr dirty="0"/>
              <a:t>Faraonul</a:t>
            </a:r>
            <a:r>
              <a:rPr spc="-5" dirty="0"/>
              <a:t> i-</a:t>
            </a:r>
            <a:r>
              <a:rPr dirty="0"/>
              <a:t>a</a:t>
            </a:r>
            <a:r>
              <a:rPr spc="5" dirty="0"/>
              <a:t> </a:t>
            </a:r>
            <a:r>
              <a:rPr dirty="0"/>
              <a:t>tratat pe evrei </a:t>
            </a:r>
            <a:r>
              <a:rPr spc="-5" dirty="0"/>
              <a:t>c</a:t>
            </a:r>
            <a:r>
              <a:rPr dirty="0"/>
              <a:t>u o mare cruditate.	</a:t>
            </a:r>
            <a:r>
              <a:rPr spc="-5" dirty="0"/>
              <a:t>I-a  </a:t>
            </a:r>
            <a:r>
              <a:rPr dirty="0"/>
              <a:t>obligat </a:t>
            </a:r>
            <a:r>
              <a:rPr spc="-5" dirty="0"/>
              <a:t>sa munceasca din </a:t>
            </a:r>
            <a:r>
              <a:rPr dirty="0"/>
              <a:t>greu sa construiasac orase  marete.	Cu </a:t>
            </a:r>
            <a:r>
              <a:rPr spc="-5" dirty="0"/>
              <a:t>toate </a:t>
            </a:r>
            <a:r>
              <a:rPr dirty="0"/>
              <a:t>ca </a:t>
            </a:r>
            <a:r>
              <a:rPr spc="-5" dirty="0"/>
              <a:t>ii </a:t>
            </a:r>
            <a:r>
              <a:rPr dirty="0"/>
              <a:t>muncea </a:t>
            </a:r>
            <a:r>
              <a:rPr spc="-5" dirty="0"/>
              <a:t>din</a:t>
            </a:r>
            <a:r>
              <a:rPr spc="-15" dirty="0"/>
              <a:t> </a:t>
            </a:r>
            <a:r>
              <a:rPr dirty="0"/>
              <a:t>greu,</a:t>
            </a:r>
            <a:r>
              <a:rPr spc="-10" dirty="0"/>
              <a:t> </a:t>
            </a:r>
            <a:r>
              <a:rPr spc="-5" dirty="0"/>
              <a:t>numarul  </a:t>
            </a:r>
            <a:r>
              <a:rPr dirty="0"/>
              <a:t>sclavilor </a:t>
            </a:r>
            <a:r>
              <a:rPr spc="-5" dirty="0"/>
              <a:t>evrei </a:t>
            </a:r>
            <a:r>
              <a:rPr dirty="0"/>
              <a:t>crestea</a:t>
            </a:r>
            <a:r>
              <a:rPr spc="-70" dirty="0"/>
              <a:t> </a:t>
            </a:r>
            <a:r>
              <a:rPr dirty="0"/>
              <a:t>constant.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9202" y="168147"/>
            <a:ext cx="8290559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005330" algn="l"/>
                <a:tab pos="2792730" algn="l"/>
                <a:tab pos="4224655" algn="l"/>
              </a:tabLst>
            </a:pPr>
            <a:r>
              <a:rPr spc="-5" dirty="0"/>
              <a:t>Intr-o </a:t>
            </a:r>
            <a:r>
              <a:rPr dirty="0"/>
              <a:t>zi, a porunca </a:t>
            </a:r>
            <a:r>
              <a:rPr spc="-5" dirty="0"/>
              <a:t>oribila </a:t>
            </a:r>
            <a:r>
              <a:rPr dirty="0"/>
              <a:t>a </a:t>
            </a:r>
            <a:r>
              <a:rPr spc="-5" dirty="0"/>
              <a:t>venit din </a:t>
            </a:r>
            <a:r>
              <a:rPr dirty="0"/>
              <a:t>partea  Faraonului.	„Toti </a:t>
            </a:r>
            <a:r>
              <a:rPr spc="-5" dirty="0"/>
              <a:t>nou nascutii baieti </a:t>
            </a:r>
            <a:r>
              <a:rPr dirty="0"/>
              <a:t>aveau</a:t>
            </a:r>
            <a:r>
              <a:rPr spc="-20" dirty="0"/>
              <a:t> </a:t>
            </a:r>
            <a:r>
              <a:rPr spc="-5" dirty="0"/>
              <a:t>sa</a:t>
            </a:r>
            <a:r>
              <a:rPr spc="-10" dirty="0"/>
              <a:t> </a:t>
            </a:r>
            <a:r>
              <a:rPr spc="-5" dirty="0"/>
              <a:t>fie  </a:t>
            </a:r>
            <a:r>
              <a:rPr dirty="0"/>
              <a:t>aruncati </a:t>
            </a:r>
            <a:r>
              <a:rPr spc="15" dirty="0"/>
              <a:t> </a:t>
            </a:r>
            <a:r>
              <a:rPr spc="-5" dirty="0"/>
              <a:t>in </a:t>
            </a:r>
            <a:r>
              <a:rPr spc="20" dirty="0"/>
              <a:t> </a:t>
            </a:r>
            <a:r>
              <a:rPr dirty="0"/>
              <a:t>Nil.”</a:t>
            </a:r>
            <a:r>
              <a:rPr lang="ro-RO" dirty="0"/>
              <a:t> </a:t>
            </a:r>
            <a:r>
              <a:rPr dirty="0" err="1"/>
              <a:t>Faraonul</a:t>
            </a:r>
            <a:r>
              <a:rPr dirty="0"/>
              <a:t> </a:t>
            </a:r>
            <a:r>
              <a:rPr spc="-5" dirty="0"/>
              <a:t>cel rau era</a:t>
            </a:r>
            <a:r>
              <a:rPr spc="-35" dirty="0"/>
              <a:t> </a:t>
            </a:r>
            <a:r>
              <a:rPr dirty="0"/>
              <a:t>hotarat</a:t>
            </a:r>
            <a:r>
              <a:rPr spc="-15" dirty="0"/>
              <a:t> </a:t>
            </a:r>
            <a:r>
              <a:rPr spc="-5" dirty="0"/>
              <a:t>sa </a:t>
            </a:r>
            <a:r>
              <a:rPr dirty="0"/>
              <a:t> </a:t>
            </a:r>
            <a:r>
              <a:rPr spc="-5" dirty="0"/>
              <a:t>reduca </a:t>
            </a:r>
            <a:r>
              <a:rPr spc="70" dirty="0"/>
              <a:t> </a:t>
            </a:r>
            <a:r>
              <a:rPr spc="-5" dirty="0"/>
              <a:t>numarul </a:t>
            </a:r>
            <a:r>
              <a:rPr spc="60" dirty="0"/>
              <a:t> </a:t>
            </a:r>
            <a:r>
              <a:rPr spc="-5" dirty="0" err="1"/>
              <a:t>evreilor</a:t>
            </a:r>
            <a:r>
              <a:rPr spc="-5" dirty="0"/>
              <a:t>.</a:t>
            </a:r>
            <a:r>
              <a:rPr lang="ro-RO" spc="-5" dirty="0"/>
              <a:t> </a:t>
            </a:r>
            <a:r>
              <a:rPr spc="-5" dirty="0" err="1"/>
              <a:t>Avea</a:t>
            </a:r>
            <a:r>
              <a:rPr spc="-5" dirty="0"/>
              <a:t> </a:t>
            </a:r>
            <a:r>
              <a:rPr dirty="0"/>
              <a:t>sa</a:t>
            </a:r>
            <a:r>
              <a:rPr spc="-40" dirty="0"/>
              <a:t> </a:t>
            </a:r>
            <a:r>
              <a:rPr dirty="0" err="1"/>
              <a:t>omoare</a:t>
            </a:r>
            <a:r>
              <a:rPr spc="-25" dirty="0"/>
              <a:t> </a:t>
            </a:r>
            <a:r>
              <a:rPr spc="-5" dirty="0" err="1"/>
              <a:t>bebelusi</a:t>
            </a:r>
            <a:r>
              <a:rPr lang="ro-RO" spc="-5" dirty="0"/>
              <a:t> </a:t>
            </a:r>
            <a:r>
              <a:rPr dirty="0" err="1"/>
              <a:t>daca</a:t>
            </a:r>
            <a:r>
              <a:rPr spc="-80" dirty="0"/>
              <a:t> </a:t>
            </a:r>
            <a:r>
              <a:rPr dirty="0"/>
              <a:t>trebuia.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9202" y="244347"/>
            <a:ext cx="873379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dirty="0"/>
              <a:t>„Ce </a:t>
            </a:r>
            <a:r>
              <a:rPr spc="-5" dirty="0"/>
              <a:t>ne </a:t>
            </a:r>
            <a:r>
              <a:rPr dirty="0"/>
              <a:t>facem?” s-a </a:t>
            </a:r>
            <a:r>
              <a:rPr spc="-5" dirty="0"/>
              <a:t>intrebat </a:t>
            </a:r>
            <a:r>
              <a:rPr dirty="0"/>
              <a:t>una </a:t>
            </a:r>
            <a:r>
              <a:rPr spc="-5" dirty="0"/>
              <a:t>din familii. Au decis  sa puna baietelul intr-un cosulet inchis si </a:t>
            </a:r>
            <a:r>
              <a:rPr spc="-5" dirty="0" err="1"/>
              <a:t>sa</a:t>
            </a:r>
            <a:r>
              <a:rPr spc="-5" dirty="0"/>
              <a:t> </a:t>
            </a:r>
            <a:r>
              <a:rPr spc="-5" dirty="0" err="1"/>
              <a:t>i</a:t>
            </a:r>
            <a:r>
              <a:rPr lang="ro-RO" spc="-5" dirty="0"/>
              <a:t>l</a:t>
            </a:r>
            <a:r>
              <a:rPr spc="-5" dirty="0"/>
              <a:t> arunce  in </a:t>
            </a:r>
            <a:r>
              <a:rPr dirty="0"/>
              <a:t>apele</a:t>
            </a:r>
            <a:r>
              <a:rPr spc="-85" dirty="0"/>
              <a:t> </a:t>
            </a:r>
            <a:r>
              <a:rPr spc="-5" dirty="0"/>
              <a:t>Nilului.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9202" y="168147"/>
            <a:ext cx="7776209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dirty="0"/>
              <a:t>Carat </a:t>
            </a:r>
            <a:r>
              <a:rPr spc="-5" dirty="0"/>
              <a:t>de </a:t>
            </a:r>
            <a:r>
              <a:rPr dirty="0"/>
              <a:t>ape, pretiosul cosulet a plutit printre  </a:t>
            </a:r>
            <a:r>
              <a:rPr spc="-5" dirty="0"/>
              <a:t>trestii. Oare </a:t>
            </a:r>
            <a:r>
              <a:rPr dirty="0"/>
              <a:t>ce avea sa se intample cu micutul  baietel?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5447" y="168147"/>
            <a:ext cx="880770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5080">
              <a:lnSpc>
                <a:spcPct val="100000"/>
              </a:lnSpc>
            </a:pPr>
            <a:r>
              <a:rPr dirty="0"/>
              <a:t>De la </a:t>
            </a:r>
            <a:r>
              <a:rPr spc="-5" dirty="0"/>
              <a:t>distant</a:t>
            </a:r>
            <a:r>
              <a:rPr lang="ro-RO" spc="-5" dirty="0"/>
              <a:t>ă</a:t>
            </a:r>
            <a:r>
              <a:rPr spc="-5" dirty="0"/>
              <a:t> </a:t>
            </a:r>
            <a:r>
              <a:rPr dirty="0"/>
              <a:t>surioara </a:t>
            </a:r>
            <a:r>
              <a:rPr spc="-5" dirty="0"/>
              <a:t>bebelusului </a:t>
            </a:r>
            <a:r>
              <a:rPr dirty="0"/>
              <a:t>a privit cum  cosuletul </a:t>
            </a:r>
            <a:r>
              <a:rPr spc="-5" dirty="0"/>
              <a:t>s-a balansat </a:t>
            </a:r>
            <a:r>
              <a:rPr dirty="0"/>
              <a:t>gentil </a:t>
            </a:r>
            <a:r>
              <a:rPr spc="-5" dirty="0"/>
              <a:t>printre</a:t>
            </a:r>
            <a:r>
              <a:rPr spc="-30" dirty="0"/>
              <a:t> </a:t>
            </a:r>
            <a:r>
              <a:rPr spc="-5" dirty="0"/>
              <a:t>trestii.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315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86201" y="168147"/>
            <a:ext cx="5905500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Deodata </a:t>
            </a:r>
            <a:r>
              <a:rPr sz="2800" spc="-5" dirty="0">
                <a:latin typeface="Comic Sans MS"/>
                <a:cs typeface="Comic Sans MS"/>
              </a:rPr>
              <a:t>fiica </a:t>
            </a:r>
            <a:r>
              <a:rPr sz="2800" dirty="0">
                <a:latin typeface="Comic Sans MS"/>
                <a:cs typeface="Comic Sans MS"/>
              </a:rPr>
              <a:t>faraonului insotita </a:t>
            </a:r>
            <a:r>
              <a:rPr sz="2800" spc="-5" dirty="0">
                <a:latin typeface="Comic Sans MS"/>
                <a:cs typeface="Comic Sans MS"/>
              </a:rPr>
              <a:t>de  </a:t>
            </a:r>
            <a:r>
              <a:rPr sz="2800" dirty="0">
                <a:latin typeface="Comic Sans MS"/>
                <a:cs typeface="Comic Sans MS"/>
              </a:rPr>
              <a:t>serviori au </a:t>
            </a:r>
            <a:r>
              <a:rPr sz="2800" spc="-5" dirty="0">
                <a:latin typeface="Comic Sans MS"/>
                <a:cs typeface="Comic Sans MS"/>
              </a:rPr>
              <a:t>venit </a:t>
            </a:r>
            <a:r>
              <a:rPr sz="2800" dirty="0">
                <a:latin typeface="Comic Sans MS"/>
                <a:cs typeface="Comic Sans MS"/>
              </a:rPr>
              <a:t>la </a:t>
            </a:r>
            <a:r>
              <a:rPr sz="2800" spc="-5" dirty="0">
                <a:latin typeface="Comic Sans MS"/>
                <a:cs typeface="Comic Sans MS"/>
              </a:rPr>
              <a:t>rau sa se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spele.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dirty="0">
                <a:latin typeface="Comic Sans MS"/>
                <a:cs typeface="Comic Sans MS"/>
              </a:rPr>
              <a:t>aveau </a:t>
            </a:r>
            <a:r>
              <a:rPr sz="2800" spc="-5" dirty="0">
                <a:latin typeface="Comic Sans MS"/>
                <a:cs typeface="Comic Sans MS"/>
              </a:rPr>
              <a:t>cum </a:t>
            </a:r>
            <a:r>
              <a:rPr sz="2800" dirty="0">
                <a:latin typeface="Comic Sans MS"/>
                <a:cs typeface="Comic Sans MS"/>
              </a:rPr>
              <a:t>sa </a:t>
            </a:r>
            <a:r>
              <a:rPr sz="2800" spc="-5" dirty="0">
                <a:latin typeface="Comic Sans MS"/>
                <a:cs typeface="Comic Sans MS"/>
              </a:rPr>
              <a:t>nu vada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cosuletul.</a:t>
            </a:r>
          </a:p>
          <a:p>
            <a:pPr marL="970280" marR="1524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Poate </a:t>
            </a:r>
            <a:r>
              <a:rPr sz="2800" spc="-5" dirty="0">
                <a:latin typeface="Comic Sans MS"/>
                <a:cs typeface="Comic Sans MS"/>
              </a:rPr>
              <a:t>aveau </a:t>
            </a:r>
            <a:r>
              <a:rPr sz="2800" dirty="0">
                <a:latin typeface="Comic Sans MS"/>
                <a:cs typeface="Comic Sans MS"/>
              </a:rPr>
              <a:t>sa </a:t>
            </a:r>
            <a:r>
              <a:rPr sz="2800" spc="-5" dirty="0">
                <a:latin typeface="Comic Sans MS"/>
                <a:cs typeface="Comic Sans MS"/>
              </a:rPr>
              <a:t>treaca </a:t>
            </a:r>
            <a:r>
              <a:rPr sz="2800" dirty="0">
                <a:latin typeface="Comic Sans MS"/>
                <a:cs typeface="Comic Sans MS"/>
              </a:rPr>
              <a:t>si sa </a:t>
            </a:r>
            <a:r>
              <a:rPr sz="2800" spc="-5" dirty="0">
                <a:latin typeface="Comic Sans MS"/>
                <a:cs typeface="Comic Sans MS"/>
              </a:rPr>
              <a:t>nu  il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observe.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252</Words>
  <Application>Microsoft Office PowerPoint</Application>
  <PresentationFormat>Particularizare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16</vt:i4>
      </vt:variant>
    </vt:vector>
  </HeadingPairs>
  <TitlesOfParts>
    <vt:vector size="20" baseType="lpstr">
      <vt:lpstr>Calibri</vt:lpstr>
      <vt:lpstr>Comic Sans MS</vt:lpstr>
      <vt:lpstr>Times New Roman</vt:lpstr>
      <vt:lpstr>Office Theme</vt:lpstr>
      <vt:lpstr>Prezentare PowerPoint</vt:lpstr>
      <vt:lpstr>Prezentare PowerPoint</vt:lpstr>
      <vt:lpstr>Mai mult de trei sute de  ani trecusera. Oamenii lui  Iosif, Evreii, devenisera un  popor viteaz. Noul  Faraon s-a temut ca acestia că se vor rascula impotriva  lui asa ca i-a facut pe toti sclavi.</vt:lpstr>
      <vt:lpstr>Faraonul i-a tratat pe evrei cu o mare cruditate. I-a  obligat sa munceasca din greu sa construiasac orase  marete. Cu toate ca ii muncea din greu, numarul  sclavilor evrei crestea constant.</vt:lpstr>
      <vt:lpstr>Intr-o zi, a porunca oribila a venit din partea  Faraonului. „Toti nou nascutii baieti aveau sa fie  aruncati  in  Nil.” Faraonul cel rau era hotarat sa  reduca  numarul  evreilor. Avea sa omoare bebelusi daca trebuia.</vt:lpstr>
      <vt:lpstr>„Ce ne facem?” s-a intrebat una din familii. Au decis  sa puna baietelul intr-un cosulet inchis si sa il arunce  in apele Nilului.</vt:lpstr>
      <vt:lpstr>Carat de ape, pretiosul cosulet a plutit printre  trestii. Oare ce avea sa se intample cu micutul  baietel?</vt:lpstr>
      <vt:lpstr>De la distantă surioara bebelusului a privit cum  cosuletul s-a balansat gentil printre trestii.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cp:lastModifiedBy>iacob andrei</cp:lastModifiedBy>
  <cp:revision>4</cp:revision>
  <dcterms:created xsi:type="dcterms:W3CDTF">2016-01-17T13:36:49Z</dcterms:created>
  <dcterms:modified xsi:type="dcterms:W3CDTF">2017-12-05T13:26:20Z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