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</p:sldIdLst>
  <p:sldSz cx="9144000" cy="6858000" type="screen4x3"/>
  <p:notesSz cx="9144000" cy="6858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42869" y="182879"/>
            <a:ext cx="3858260" cy="1102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86965" y="333247"/>
            <a:ext cx="4370069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1/10/2018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0" y="914400"/>
            <a:ext cx="3227705" cy="1358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65480" marR="5080" indent="-653415">
              <a:lnSpc>
                <a:spcPct val="100000"/>
              </a:lnSpc>
            </a:pP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La</a:t>
            </a:r>
            <a:r>
              <a:rPr sz="4400" spc="-60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400" spc="-10" dirty="0">
                <a:solidFill>
                  <a:srgbClr val="FFFF00"/>
                </a:solidFill>
                <a:latin typeface="Comic Sans MS"/>
                <a:cs typeface="Comic Sans MS"/>
              </a:rPr>
              <a:t>Revedere  </a:t>
            </a: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Faraon!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75735" y="180847"/>
            <a:ext cx="5426710" cy="5993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22630" marR="6350" indent="-710565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Din </a:t>
            </a:r>
            <a:r>
              <a:rPr sz="2800" spc="-5" dirty="0">
                <a:latin typeface="Comic Sans MS"/>
                <a:cs typeface="Comic Sans MS"/>
              </a:rPr>
              <a:t>nou, </a:t>
            </a:r>
            <a:r>
              <a:rPr sz="2800" dirty="0">
                <a:latin typeface="Comic Sans MS"/>
                <a:cs typeface="Comic Sans MS"/>
              </a:rPr>
              <a:t>Moise a cerut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Faraon  </a:t>
            </a:r>
            <a:r>
              <a:rPr sz="2800" spc="-5" dirty="0">
                <a:latin typeface="Comic Sans MS"/>
                <a:cs typeface="Comic Sans MS"/>
              </a:rPr>
              <a:t>să lase </a:t>
            </a:r>
            <a:r>
              <a:rPr sz="2800" dirty="0">
                <a:latin typeface="Comic Sans MS"/>
                <a:cs typeface="Comic Sans MS"/>
              </a:rPr>
              <a:t>poporul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</a:t>
            </a:r>
          </a:p>
          <a:p>
            <a:pPr marR="5080" algn="r">
              <a:lnSpc>
                <a:spcPct val="100000"/>
              </a:lnSpc>
              <a:spcBef>
                <a:spcPts val="5"/>
              </a:spcBef>
              <a:tabLst>
                <a:tab pos="1625600" algn="l"/>
              </a:tabLst>
            </a:pPr>
            <a:r>
              <a:rPr sz="2800" spc="-5" dirty="0">
                <a:latin typeface="Comic Sans MS"/>
                <a:cs typeface="Comic Sans MS"/>
              </a:rPr>
              <a:t>s</a:t>
            </a:r>
            <a:r>
              <a:rPr sz="2800" dirty="0">
                <a:latin typeface="Comic Sans MS"/>
                <a:cs typeface="Comic Sans MS"/>
              </a:rPr>
              <a:t>ă plece.	Faraon</a:t>
            </a:r>
          </a:p>
          <a:p>
            <a:pPr marL="2475230" marR="5080" indent="1283970" algn="r">
              <a:lnSpc>
                <a:spcPct val="100000"/>
              </a:lnSpc>
              <a:tabLst>
                <a:tab pos="3616960" algn="l"/>
              </a:tabLst>
            </a:pP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refuzat.  Dumnzeu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 </a:t>
            </a:r>
            <a:r>
              <a:rPr sz="2800" spc="-5" dirty="0">
                <a:latin typeface="Comic Sans MS"/>
                <a:cs typeface="Comic Sans MS"/>
              </a:rPr>
              <a:t>trim</a:t>
            </a:r>
            <a:r>
              <a:rPr lang="ro-RO" sz="2800" spc="-5" dirty="0">
                <a:latin typeface="Comic Sans MS"/>
                <a:cs typeface="Comic Sans MS"/>
              </a:rPr>
              <a:t>i</a:t>
            </a:r>
            <a:r>
              <a:rPr sz="2800" spc="-5" dirty="0">
                <a:latin typeface="Comic Sans MS"/>
                <a:cs typeface="Comic Sans MS"/>
              </a:rPr>
              <a:t>s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nouă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plagă</a:t>
            </a:r>
            <a:r>
              <a:rPr sz="2800" dirty="0">
                <a:latin typeface="Comic Sans MS"/>
                <a:cs typeface="Comic Sans MS"/>
              </a:rPr>
              <a:t>.	</a:t>
            </a:r>
            <a:r>
              <a:rPr sz="2800" spc="-5" dirty="0">
                <a:latin typeface="Comic Sans MS"/>
                <a:cs typeface="Comic Sans MS"/>
              </a:rPr>
              <a:t>Broaşte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 toată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întinderea</a:t>
            </a:r>
          </a:p>
          <a:p>
            <a:pPr marL="2795270" marR="6350" indent="-363855" algn="r">
              <a:lnSpc>
                <a:spcPct val="100000"/>
              </a:lnSpc>
              <a:tabLst>
                <a:tab pos="4170045" algn="l"/>
              </a:tabLst>
            </a:pPr>
            <a:r>
              <a:rPr sz="2800" dirty="0">
                <a:latin typeface="Comic Sans MS"/>
                <a:cs typeface="Comic Sans MS"/>
              </a:rPr>
              <a:t>Egiptului.	Fiecare  casă,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fiecare  </a:t>
            </a:r>
            <a:r>
              <a:rPr sz="2800" dirty="0">
                <a:latin typeface="Comic Sans MS"/>
                <a:cs typeface="Comic Sans MS"/>
              </a:rPr>
              <a:t>cameră,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chiar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 cuptoarele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s-au</a:t>
            </a:r>
          </a:p>
          <a:p>
            <a:pPr marL="3053715" marR="896619" indent="-107314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umplut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cu  </a:t>
            </a:r>
            <a:r>
              <a:rPr sz="2800" dirty="0">
                <a:latin typeface="Comic Sans MS"/>
                <a:cs typeface="Comic Sans MS"/>
              </a:rPr>
              <a:t>broaşte.</a:t>
            </a: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73092" y="180847"/>
            <a:ext cx="4310380" cy="51706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indent="45402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“Rugaţi-vă </a:t>
            </a:r>
            <a:r>
              <a:rPr sz="2800" dirty="0">
                <a:latin typeface="Comic Sans MS"/>
                <a:cs typeface="Comic Sans MS"/>
              </a:rPr>
              <a:t>Domnului,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10" dirty="0" err="1">
                <a:latin typeface="Comic Sans MS"/>
                <a:cs typeface="Comic Sans MS"/>
              </a:rPr>
              <a:t>să</a:t>
            </a:r>
            <a:r>
              <a:rPr sz="2800" spc="-10" dirty="0">
                <a:latin typeface="Comic Sans MS"/>
                <a:cs typeface="Comic Sans MS"/>
              </a:rPr>
              <a:t>  </a:t>
            </a:r>
            <a:r>
              <a:rPr lang="ro-RO" sz="2800" spc="-10" dirty="0">
                <a:latin typeface="Comic Sans MS"/>
                <a:cs typeface="Comic Sans MS"/>
              </a:rPr>
              <a:t>în</a:t>
            </a:r>
            <a:r>
              <a:rPr sz="2800" spc="-5" dirty="0" err="1">
                <a:latin typeface="Comic Sans MS"/>
                <a:cs typeface="Comic Sans MS"/>
              </a:rPr>
              <a:t>depărteze</a:t>
            </a:r>
            <a:r>
              <a:rPr sz="2800" spc="-5" dirty="0">
                <a:latin typeface="Comic Sans MS"/>
                <a:cs typeface="Comic Sans MS"/>
              </a:rPr>
              <a:t> broaştele de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la</a:t>
            </a:r>
          </a:p>
          <a:p>
            <a:pPr marL="1650364" marR="5080" indent="107314" algn="just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mine,” 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stăruit  </a:t>
            </a:r>
            <a:r>
              <a:rPr sz="2800" dirty="0">
                <a:latin typeface="Comic Sans MS"/>
                <a:cs typeface="Comic Sans MS"/>
              </a:rPr>
              <a:t>Faraon. </a:t>
            </a:r>
            <a:r>
              <a:rPr sz="2800" spc="-5" dirty="0">
                <a:latin typeface="Comic Sans MS"/>
                <a:cs typeface="Comic Sans MS"/>
              </a:rPr>
              <a:t>“Şi </a:t>
            </a:r>
            <a:r>
              <a:rPr sz="2800" dirty="0">
                <a:latin typeface="Comic Sans MS"/>
                <a:cs typeface="Comic Sans MS"/>
              </a:rPr>
              <a:t>am 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las pe popor 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plece.” </a:t>
            </a:r>
            <a:r>
              <a:rPr sz="2800" spc="-5" dirty="0">
                <a:latin typeface="Comic Sans MS"/>
                <a:cs typeface="Comic Sans MS"/>
              </a:rPr>
              <a:t>Dar,  </a:t>
            </a:r>
            <a:r>
              <a:rPr sz="2800" dirty="0">
                <a:latin typeface="Comic Sans MS"/>
                <a:cs typeface="Comic Sans MS"/>
              </a:rPr>
              <a:t>când broaştele  </a:t>
            </a:r>
            <a:r>
              <a:rPr sz="2800" spc="-5" dirty="0">
                <a:latin typeface="Comic Sans MS"/>
                <a:cs typeface="Comic Sans MS"/>
              </a:rPr>
              <a:t>s-au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îndepărtat,</a:t>
            </a:r>
            <a:endParaRPr sz="2800" dirty="0">
              <a:latin typeface="Comic Sans MS"/>
              <a:cs typeface="Comic Sans MS"/>
            </a:endParaRPr>
          </a:p>
          <a:p>
            <a:pPr marL="1617345" marR="5080" indent="942340" algn="just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Faraon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s-a  </a:t>
            </a:r>
            <a:r>
              <a:rPr sz="2800" spc="-5" dirty="0">
                <a:latin typeface="Comic Sans MS"/>
                <a:cs typeface="Comic Sans MS"/>
              </a:rPr>
              <a:t>răzgândit. </a:t>
            </a:r>
            <a:r>
              <a:rPr sz="2800" dirty="0">
                <a:latin typeface="Comic Sans MS"/>
                <a:cs typeface="Comic Sans MS"/>
              </a:rPr>
              <a:t>El </a:t>
            </a:r>
            <a:r>
              <a:rPr sz="2800" spc="-5" dirty="0">
                <a:latin typeface="Comic Sans MS"/>
                <a:cs typeface="Comic Sans MS"/>
              </a:rPr>
              <a:t>nu  </a:t>
            </a:r>
            <a:r>
              <a:rPr lang="ro-RO" sz="2800" spc="-5" dirty="0">
                <a:latin typeface="Comic Sans MS"/>
                <a:cs typeface="Comic Sans MS"/>
              </a:rPr>
              <a:t>i-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dirty="0" err="1">
                <a:latin typeface="Comic Sans MS"/>
                <a:cs typeface="Comic Sans MS"/>
              </a:rPr>
              <a:t>eliberat</a:t>
            </a:r>
            <a:r>
              <a:rPr sz="2800" dirty="0">
                <a:latin typeface="Comic Sans MS"/>
                <a:cs typeface="Comic Sans MS"/>
              </a:rPr>
              <a:t>.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4856" y="158750"/>
            <a:ext cx="8194675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569085" algn="l"/>
              </a:tabLst>
            </a:pPr>
            <a:r>
              <a:rPr dirty="0">
                <a:solidFill>
                  <a:srgbClr val="000000"/>
                </a:solidFill>
              </a:rPr>
              <a:t>Dumnezeu a </a:t>
            </a:r>
            <a:r>
              <a:rPr spc="-5" dirty="0">
                <a:solidFill>
                  <a:srgbClr val="000000"/>
                </a:solidFill>
              </a:rPr>
              <a:t>transformat 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ţă</a:t>
            </a:r>
            <a:r>
              <a:rPr spc="-5" dirty="0">
                <a:solidFill>
                  <a:srgbClr val="000000"/>
                </a:solidFill>
              </a:rPr>
              <a:t>râna </a:t>
            </a:r>
            <a:r>
              <a:rPr dirty="0">
                <a:solidFill>
                  <a:srgbClr val="000000"/>
                </a:solidFill>
              </a:rPr>
              <a:t>p</a:t>
            </a:r>
            <a:r>
              <a:rPr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dirty="0">
                <a:solidFill>
                  <a:srgbClr val="000000"/>
                </a:solidFill>
              </a:rPr>
              <a:t>mântului </a:t>
            </a:r>
            <a:r>
              <a:rPr spc="-5" dirty="0">
                <a:solidFill>
                  <a:srgbClr val="000000"/>
                </a:solidFill>
              </a:rPr>
              <a:t>în  p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duchi.	P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duchii </a:t>
            </a:r>
            <a:r>
              <a:rPr dirty="0">
                <a:solidFill>
                  <a:srgbClr val="000000"/>
                </a:solidFill>
              </a:rPr>
              <a:t>erau pe oameni 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ş</a:t>
            </a:r>
            <a:r>
              <a:rPr spc="-5" dirty="0">
                <a:solidFill>
                  <a:srgbClr val="000000"/>
                </a:solidFill>
              </a:rPr>
              <a:t>i</a:t>
            </a:r>
            <a:r>
              <a:rPr spc="-3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pe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dobitoace,  dar </a:t>
            </a:r>
            <a:r>
              <a:rPr dirty="0">
                <a:solidFill>
                  <a:srgbClr val="000000"/>
                </a:solidFill>
              </a:rPr>
              <a:t>Faraon 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ş</a:t>
            </a:r>
            <a:r>
              <a:rPr spc="-5" dirty="0">
                <a:solidFill>
                  <a:srgbClr val="000000"/>
                </a:solidFill>
              </a:rPr>
              <a:t>i-a împietrit inima împotriva </a:t>
            </a:r>
            <a:r>
              <a:rPr dirty="0">
                <a:solidFill>
                  <a:srgbClr val="000000"/>
                </a:solidFill>
              </a:rPr>
              <a:t>lui  Dumnezeu.</a:t>
            </a: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0847" y="1095247"/>
            <a:ext cx="4782820" cy="5566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96895" marR="5080" indent="851535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Du</a:t>
            </a:r>
            <a:r>
              <a:rPr sz="2800" spc="-20" dirty="0">
                <a:latin typeface="Comic Sans MS"/>
                <a:cs typeface="Comic Sans MS"/>
              </a:rPr>
              <a:t>p</a:t>
            </a:r>
            <a:r>
              <a:rPr sz="2800" dirty="0">
                <a:latin typeface="Comic Sans MS"/>
                <a:cs typeface="Comic Sans MS"/>
              </a:rPr>
              <a:t>ă  aceea  Dumnezeu</a:t>
            </a:r>
          </a:p>
          <a:p>
            <a:pPr marL="3522979" marR="168275" indent="31813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a  </a:t>
            </a:r>
            <a:r>
              <a:rPr sz="2800" spc="-5" dirty="0">
                <a:latin typeface="Comic Sans MS"/>
                <a:cs typeface="Comic Sans MS"/>
              </a:rPr>
              <a:t>trim</a:t>
            </a:r>
            <a:r>
              <a:rPr lang="ro-RO" sz="2800" spc="-5" dirty="0">
                <a:latin typeface="Comic Sans MS"/>
                <a:cs typeface="Comic Sans MS"/>
              </a:rPr>
              <a:t>i</a:t>
            </a:r>
            <a:r>
              <a:rPr sz="2800" spc="-5" dirty="0">
                <a:latin typeface="Comic Sans MS"/>
                <a:cs typeface="Comic Sans MS"/>
              </a:rPr>
              <a:t>s</a:t>
            </a:r>
            <a:endParaRPr sz="2800" dirty="0">
              <a:latin typeface="Comic Sans MS"/>
              <a:cs typeface="Comic Sans MS"/>
            </a:endParaRPr>
          </a:p>
          <a:p>
            <a:pPr marL="12700" marR="564515" indent="-63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muşte, un roi de muşte.  </a:t>
            </a:r>
            <a:r>
              <a:rPr sz="2800" dirty="0">
                <a:latin typeface="Comic Sans MS"/>
                <a:cs typeface="Comic Sans MS"/>
              </a:rPr>
              <a:t>Dumnezeu a </a:t>
            </a:r>
            <a:r>
              <a:rPr sz="2800" spc="-5" dirty="0">
                <a:latin typeface="Comic Sans MS"/>
                <a:cs typeface="Comic Sans MS"/>
              </a:rPr>
              <a:t>trim</a:t>
            </a:r>
            <a:r>
              <a:rPr lang="ro-RO" sz="2800" spc="-5" dirty="0">
                <a:latin typeface="Comic Sans MS"/>
                <a:cs typeface="Comic Sans MS"/>
              </a:rPr>
              <a:t>i</a:t>
            </a:r>
            <a:r>
              <a:rPr sz="2800" spc="-5" dirty="0">
                <a:latin typeface="Comic Sans MS"/>
                <a:cs typeface="Comic Sans MS"/>
              </a:rPr>
              <a:t>s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ciume 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boli, </a:t>
            </a:r>
            <a:r>
              <a:rPr sz="2800" dirty="0" err="1">
                <a:latin typeface="Comic Sans MS"/>
                <a:cs typeface="Comic Sans MS"/>
              </a:rPr>
              <a:t>piatr</a:t>
            </a:r>
            <a:r>
              <a:rPr lang="ro-RO" sz="2800" dirty="0">
                <a:latin typeface="Comic Sans MS"/>
                <a:cs typeface="Comic Sans MS"/>
              </a:rPr>
              <a:t>ă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şi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foc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Poporul a suferit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cumplit.</a:t>
            </a:r>
          </a:p>
          <a:p>
            <a:pPr marL="12700" marR="183070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Dar </a:t>
            </a:r>
            <a:r>
              <a:rPr sz="2800" spc="-5" dirty="0">
                <a:latin typeface="Comic Sans MS"/>
                <a:cs typeface="Comic Sans MS"/>
              </a:rPr>
              <a:t>totuşi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Faraon  a rămas cu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inima</a:t>
            </a:r>
            <a:endParaRPr sz="2800" dirty="0">
              <a:latin typeface="Comic Sans MS"/>
              <a:cs typeface="Comic Sans MS"/>
            </a:endParaRPr>
          </a:p>
          <a:p>
            <a:pPr marL="12700" marR="145605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împietrită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împotriva 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Dumnezeu.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594858" y="177800"/>
            <a:ext cx="3350260" cy="3432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6860" marR="5080" indent="-264795" algn="r">
              <a:lnSpc>
                <a:spcPct val="100000"/>
              </a:lnSpc>
              <a:tabLst>
                <a:tab pos="1762760" algn="l"/>
              </a:tabLst>
            </a:pPr>
            <a:r>
              <a:rPr sz="2800" spc="-5" dirty="0">
                <a:latin typeface="Comic Sans MS"/>
                <a:cs typeface="Comic Sans MS"/>
              </a:rPr>
              <a:t>După </a:t>
            </a:r>
            <a:r>
              <a:rPr sz="2800" dirty="0">
                <a:latin typeface="Comic Sans MS"/>
                <a:cs typeface="Comic Sans MS"/>
              </a:rPr>
              <a:t>urgia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cu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piatră 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foc,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  a trimes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cete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de  lăcuste.	</a:t>
            </a:r>
            <a:r>
              <a:rPr sz="2800" spc="-10" dirty="0">
                <a:latin typeface="Comic Sans MS"/>
                <a:cs typeface="Comic Sans MS"/>
              </a:rPr>
              <a:t>L</a:t>
            </a:r>
            <a:r>
              <a:rPr sz="2800" dirty="0">
                <a:latin typeface="Comic Sans MS"/>
                <a:cs typeface="Comic Sans MS"/>
              </a:rPr>
              <a:t>ăcustele  au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mâncat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toată  iarba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pământului,</a:t>
            </a:r>
            <a:endParaRPr sz="2800">
              <a:latin typeface="Comic Sans MS"/>
              <a:cs typeface="Comic Sans MS"/>
            </a:endParaRPr>
          </a:p>
          <a:p>
            <a:pPr marR="635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tot ce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era</a:t>
            </a:r>
            <a:endParaRPr sz="2800">
              <a:latin typeface="Comic Sans MS"/>
              <a:cs typeface="Comic Sans MS"/>
            </a:endParaRPr>
          </a:p>
          <a:p>
            <a:pPr marR="6985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verde.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859411" y="174752"/>
            <a:ext cx="3054350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indent="222885" algn="r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Apoi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 trim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 trei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zile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întuner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,</a:t>
            </a:r>
            <a:r>
              <a:rPr sz="2800" spc="-5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be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z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nă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totală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  <a:p>
            <a:pPr marL="345440" marR="5080" indent="-215265" algn="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Dar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Faraon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 tot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vrut 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să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ro-RO"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îi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elibereze</a:t>
            </a:r>
            <a:endParaRPr sz="2800" dirty="0">
              <a:latin typeface="Comic Sans MS"/>
              <a:cs typeface="Comic Sans MS"/>
            </a:endParaRPr>
          </a:p>
          <a:p>
            <a:pPr marR="6350" algn="r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Israeliţi.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91515"/>
            <a:ext cx="4338320" cy="5993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904240">
              <a:lnSpc>
                <a:spcPct val="100000"/>
              </a:lnSpc>
              <a:tabLst>
                <a:tab pos="1186180" algn="l"/>
                <a:tab pos="1984375" algn="l"/>
              </a:tabLst>
            </a:pPr>
            <a:r>
              <a:rPr sz="2800" spc="-5" dirty="0">
                <a:latin typeface="Comic Sans MS"/>
                <a:cs typeface="Comic Sans MS"/>
              </a:rPr>
              <a:t>“Îţi </a:t>
            </a:r>
            <a:r>
              <a:rPr sz="2800" dirty="0">
                <a:latin typeface="Comic Sans MS"/>
                <a:cs typeface="Comic Sans MS"/>
              </a:rPr>
              <a:t>voi mai trimite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  </a:t>
            </a:r>
            <a:r>
              <a:rPr lang="ro-RO" sz="2800" dirty="0">
                <a:latin typeface="Comic Sans MS"/>
                <a:cs typeface="Comic Sans MS"/>
              </a:rPr>
              <a:t>plagă</a:t>
            </a:r>
            <a:r>
              <a:rPr sz="2800" dirty="0">
                <a:latin typeface="Comic Sans MS"/>
                <a:cs typeface="Comic Sans MS"/>
              </a:rPr>
              <a:t>” </a:t>
            </a:r>
            <a:r>
              <a:rPr lang="ro-RO" sz="2800" dirty="0">
                <a:latin typeface="Comic Sans MS"/>
                <a:cs typeface="Comic Sans MS"/>
              </a:rPr>
              <a:t>l-</a:t>
            </a:r>
            <a:r>
              <a:rPr sz="2800" dirty="0">
                <a:latin typeface="Comic Sans MS"/>
                <a:cs typeface="Comic Sans MS"/>
              </a:rPr>
              <a:t>a avertizat  Dumnezeu.	“Pe</a:t>
            </a:r>
            <a:r>
              <a:rPr sz="2800" spc="-10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la  </a:t>
            </a:r>
            <a:r>
              <a:rPr sz="2800" dirty="0">
                <a:latin typeface="Comic Sans MS"/>
                <a:cs typeface="Comic Sans MS"/>
              </a:rPr>
              <a:t>miezul </a:t>
            </a:r>
            <a:r>
              <a:rPr sz="2800" spc="-5" dirty="0">
                <a:latin typeface="Comic Sans MS"/>
                <a:cs typeface="Comic Sans MS"/>
              </a:rPr>
              <a:t>nopţii, </a:t>
            </a:r>
            <a:r>
              <a:rPr sz="2800" dirty="0">
                <a:latin typeface="Comic Sans MS"/>
                <a:cs typeface="Comic Sans MS"/>
              </a:rPr>
              <a:t>toţi  întâii </a:t>
            </a:r>
            <a:r>
              <a:rPr sz="2800" spc="-5" dirty="0">
                <a:latin typeface="Comic Sans MS"/>
                <a:cs typeface="Comic Sans MS"/>
              </a:rPr>
              <a:t>născuţi de  </a:t>
            </a:r>
            <a:r>
              <a:rPr sz="2800" dirty="0">
                <a:latin typeface="Comic Sans MS"/>
                <a:cs typeface="Comic Sans MS"/>
              </a:rPr>
              <a:t>parte bărbătească 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animalele </a:t>
            </a:r>
            <a:r>
              <a:rPr sz="2800" spc="-5" dirty="0">
                <a:latin typeface="Comic Sans MS"/>
                <a:cs typeface="Comic Sans MS"/>
              </a:rPr>
              <a:t>vor  muri.”	</a:t>
            </a:r>
            <a:r>
              <a:rPr sz="2800" dirty="0">
                <a:latin typeface="Comic Sans MS"/>
                <a:cs typeface="Comic Sans MS"/>
              </a:rPr>
              <a:t>Dumnezeu</a:t>
            </a:r>
          </a:p>
          <a:p>
            <a:pPr marL="12700" marR="108267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dirty="0" err="1">
                <a:latin typeface="Comic Sans MS"/>
                <a:cs typeface="Comic Sans MS"/>
              </a:rPr>
              <a:t>spus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israeliţilor</a:t>
            </a:r>
            <a:r>
              <a:rPr sz="2800" spc="-5" dirty="0">
                <a:latin typeface="Comic Sans MS"/>
                <a:cs typeface="Comic Sans MS"/>
              </a:rPr>
              <a:t>  </a:t>
            </a:r>
            <a:r>
              <a:rPr sz="2800" dirty="0">
                <a:latin typeface="Comic Sans MS"/>
                <a:cs typeface="Comic Sans MS"/>
              </a:rPr>
              <a:t>că </a:t>
            </a:r>
            <a:r>
              <a:rPr sz="2800" spc="-5" dirty="0">
                <a:latin typeface="Comic Sans MS"/>
                <a:cs typeface="Comic Sans MS"/>
              </a:rPr>
              <a:t>întâiul lor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născut  </a:t>
            </a:r>
            <a:r>
              <a:rPr sz="2800" spc="-5" dirty="0">
                <a:latin typeface="Comic Sans MS"/>
                <a:cs typeface="Comic Sans MS"/>
              </a:rPr>
              <a:t>va fi </a:t>
            </a:r>
            <a:r>
              <a:rPr sz="2800" dirty="0">
                <a:latin typeface="Comic Sans MS"/>
                <a:cs typeface="Comic Sans MS"/>
              </a:rPr>
              <a:t>salvat </a:t>
            </a:r>
            <a:r>
              <a:rPr sz="2800" spc="-5" dirty="0">
                <a:latin typeface="Comic Sans MS"/>
                <a:cs typeface="Comic Sans MS"/>
              </a:rPr>
              <a:t>dacă  vor </a:t>
            </a:r>
            <a:r>
              <a:rPr sz="2800" dirty="0">
                <a:latin typeface="Comic Sans MS"/>
                <a:cs typeface="Comic Sans MS"/>
              </a:rPr>
              <a:t>avea sânge </a:t>
            </a:r>
            <a:r>
              <a:rPr sz="2800" spc="-5" dirty="0">
                <a:latin typeface="Comic Sans MS"/>
                <a:cs typeface="Comic Sans MS"/>
              </a:rPr>
              <a:t>de  </a:t>
            </a:r>
            <a:r>
              <a:rPr sz="2800" dirty="0">
                <a:latin typeface="Comic Sans MS"/>
                <a:cs typeface="Comic Sans MS"/>
              </a:rPr>
              <a:t>miel pe stâlpii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uşii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pragul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sus al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caselor.</a:t>
            </a: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87150" y="4171442"/>
            <a:ext cx="3974465" cy="17246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04495" algn="just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La </a:t>
            </a:r>
            <a:r>
              <a:rPr sz="2800" spc="-5" dirty="0">
                <a:latin typeface="Comic Sans MS"/>
                <a:cs typeface="Comic Sans MS"/>
              </a:rPr>
              <a:t>miezul-nopţii, </a:t>
            </a:r>
            <a:r>
              <a:rPr sz="2800" dirty="0">
                <a:latin typeface="Comic Sans MS"/>
                <a:cs typeface="Comic Sans MS"/>
              </a:rPr>
              <a:t>mari  </a:t>
            </a:r>
            <a:r>
              <a:rPr sz="2800" spc="-5" dirty="0">
                <a:latin typeface="Comic Sans MS"/>
                <a:cs typeface="Comic Sans MS"/>
              </a:rPr>
              <a:t>ţipete </a:t>
            </a:r>
            <a:r>
              <a:rPr sz="2800" dirty="0">
                <a:latin typeface="Comic Sans MS"/>
                <a:cs typeface="Comic Sans MS"/>
              </a:rPr>
              <a:t>a cuprins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Egiptul.  Nu era </a:t>
            </a:r>
            <a:r>
              <a:rPr sz="2800" spc="-5" dirty="0">
                <a:latin typeface="Comic Sans MS"/>
                <a:cs typeface="Comic Sans MS"/>
              </a:rPr>
              <a:t>casă </a:t>
            </a:r>
            <a:r>
              <a:rPr sz="2800" dirty="0">
                <a:latin typeface="Comic Sans MS"/>
                <a:cs typeface="Comic Sans MS"/>
              </a:rPr>
              <a:t>unde </a:t>
            </a:r>
            <a:r>
              <a:rPr sz="2800" spc="-10" dirty="0">
                <a:latin typeface="Comic Sans MS"/>
                <a:cs typeface="Comic Sans MS"/>
              </a:rPr>
              <a:t>să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</a:t>
            </a:r>
            <a:endParaRPr sz="2800">
              <a:latin typeface="Comic Sans MS"/>
              <a:cs typeface="Comic Sans MS"/>
            </a:endParaRPr>
          </a:p>
          <a:p>
            <a:pPr marL="2008505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fie </a:t>
            </a:r>
            <a:r>
              <a:rPr sz="2800" dirty="0">
                <a:latin typeface="Comic Sans MS"/>
                <a:cs typeface="Comic Sans MS"/>
              </a:rPr>
              <a:t>un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mort.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44352" y="3914647"/>
            <a:ext cx="4610735" cy="2151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0320" algn="r">
              <a:lnSpc>
                <a:spcPct val="100000"/>
              </a:lnSpc>
              <a:tabLst>
                <a:tab pos="1283970" algn="l"/>
                <a:tab pos="1926589" algn="l"/>
              </a:tabLst>
            </a:pPr>
            <a:r>
              <a:rPr sz="2800" spc="-5" dirty="0">
                <a:latin typeface="Comic Sans MS"/>
                <a:cs typeface="Comic Sans MS"/>
              </a:rPr>
              <a:t>“Pleacă” l-a rugat</a:t>
            </a:r>
            <a:r>
              <a:rPr sz="2800" dirty="0">
                <a:latin typeface="Comic Sans MS"/>
                <a:cs typeface="Comic Sans MS"/>
              </a:rPr>
              <a:t> Faraon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 Moise.	“Duceţi-vă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slujiţi </a:t>
            </a:r>
            <a:r>
              <a:rPr sz="2800" dirty="0">
                <a:latin typeface="Comic Sans MS"/>
                <a:cs typeface="Comic Sans MS"/>
              </a:rPr>
              <a:t> Domnului.”	</a:t>
            </a:r>
            <a:r>
              <a:rPr sz="2800" dirty="0" err="1">
                <a:latin typeface="Comic Sans MS"/>
                <a:cs typeface="Comic Sans MS"/>
              </a:rPr>
              <a:t>Poporul</a:t>
            </a:r>
            <a:r>
              <a:rPr sz="2800" spc="-114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  </a:t>
            </a:r>
            <a:r>
              <a:rPr sz="2800" dirty="0">
                <a:latin typeface="Comic Sans MS"/>
                <a:cs typeface="Comic Sans MS"/>
              </a:rPr>
              <a:t>Dumnezeu a </a:t>
            </a:r>
            <a:r>
              <a:rPr sz="2800" spc="-5" dirty="0">
                <a:latin typeface="Comic Sans MS"/>
                <a:cs typeface="Comic Sans MS"/>
              </a:rPr>
              <a:t>păşit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dincolo</a:t>
            </a:r>
            <a:endParaRPr sz="2800" dirty="0">
              <a:latin typeface="Comic Sans MS"/>
              <a:cs typeface="Comic Sans MS"/>
            </a:endParaRPr>
          </a:p>
          <a:p>
            <a:pPr marL="47117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graniţa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Egiptului.</a:t>
            </a: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2466847"/>
            <a:ext cx="8686800" cy="300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196465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a spus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Moise 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să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îşi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amintească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noaptea de 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aşte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pentru  că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Îngerul lui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endParaRPr sz="2800" dirty="0">
              <a:latin typeface="Comic Sans MS"/>
              <a:cs typeface="Comic Sans MS"/>
            </a:endParaRPr>
          </a:p>
          <a:p>
            <a:pPr marL="12700" marR="6565265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trecut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peste  casele</a:t>
            </a:r>
            <a:endParaRPr sz="2800" dirty="0">
              <a:latin typeface="Comic Sans MS"/>
              <a:cs typeface="Comic Sans MS"/>
            </a:endParaRPr>
          </a:p>
          <a:p>
            <a:pPr marL="4255770" marR="5080" indent="64897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Israeliţilor, i-a </a:t>
            </a:r>
            <a:r>
              <a:rPr sz="2800" dirty="0">
                <a:latin typeface="Comic Sans MS"/>
                <a:cs typeface="Comic Sans MS"/>
              </a:rPr>
              <a:t>scăpat 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Faraon </a:t>
            </a:r>
            <a:r>
              <a:rPr sz="2800" spc="-5" dirty="0">
                <a:latin typeface="Comic Sans MS"/>
                <a:cs typeface="Comic Sans MS"/>
              </a:rPr>
              <a:t>şi de </a:t>
            </a:r>
            <a:r>
              <a:rPr sz="2800" dirty="0">
                <a:latin typeface="Comic Sans MS"/>
                <a:cs typeface="Comic Sans MS"/>
              </a:rPr>
              <a:t>poporul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1045" y="3609847"/>
            <a:ext cx="3755390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2481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“Munciţi-i din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greu”,  a poruncit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Faraon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1569720" algn="l"/>
              </a:tabLst>
            </a:pPr>
            <a:r>
              <a:rPr sz="2800" dirty="0" err="1">
                <a:latin typeface="Comic Sans MS"/>
                <a:cs typeface="Comic Sans MS"/>
              </a:rPr>
              <a:t>stăpâni</a:t>
            </a:r>
            <a:r>
              <a:rPr lang="ro-RO" sz="2800" dirty="0">
                <a:latin typeface="Comic Sans MS"/>
                <a:cs typeface="Comic Sans MS"/>
              </a:rPr>
              <a:t>lor</a:t>
            </a:r>
            <a:r>
              <a:rPr sz="2800" dirty="0">
                <a:latin typeface="Comic Sans MS"/>
                <a:cs typeface="Comic Sans MS"/>
              </a:rPr>
              <a:t>  </a:t>
            </a:r>
            <a:r>
              <a:rPr lang="ro-RO" sz="2800" spc="-5" dirty="0">
                <a:latin typeface="Comic Sans MS"/>
                <a:cs typeface="Comic Sans MS"/>
              </a:rPr>
              <a:t>sclavilor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Şi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astfel  </a:t>
            </a:r>
            <a:r>
              <a:rPr sz="2800" spc="-5" dirty="0">
                <a:latin typeface="Comic Sans MS"/>
                <a:cs typeface="Comic Sans MS"/>
              </a:rPr>
              <a:t>lucrurile </a:t>
            </a:r>
            <a:r>
              <a:rPr sz="2800" dirty="0">
                <a:latin typeface="Comic Sans MS"/>
                <a:cs typeface="Comic Sans MS"/>
              </a:rPr>
              <a:t>au </a:t>
            </a:r>
            <a:r>
              <a:rPr sz="2800" spc="-5" dirty="0">
                <a:latin typeface="Comic Sans MS"/>
                <a:cs typeface="Comic Sans MS"/>
              </a:rPr>
              <a:t>devenit  </a:t>
            </a:r>
            <a:r>
              <a:rPr sz="2800" dirty="0">
                <a:latin typeface="Comic Sans MS"/>
                <a:cs typeface="Comic Sans MS"/>
              </a:rPr>
              <a:t>chiar mai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rele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pentru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Israeliţi.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5702" y="2314447"/>
            <a:ext cx="8769985" cy="387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După</a:t>
            </a:r>
            <a:endParaRPr sz="2800" dirty="0">
              <a:latin typeface="Comic Sans MS"/>
              <a:cs typeface="Comic Sans MS"/>
            </a:endParaRPr>
          </a:p>
          <a:p>
            <a:pPr marL="12700" marR="646303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430 de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ani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petrecuţi în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Egipt,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poporul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endParaRPr sz="2800" dirty="0">
              <a:latin typeface="Comic Sans MS"/>
              <a:cs typeface="Comic Sans MS"/>
            </a:endParaRPr>
          </a:p>
          <a:p>
            <a:pPr marL="2617200" marR="5080" lvl="1" indent="908050">
              <a:tabLst>
                <a:tab pos="6779895" algn="l"/>
              </a:tabLst>
            </a:pPr>
            <a:r>
              <a:rPr sz="2800" dirty="0">
                <a:latin typeface="Comic Sans MS"/>
                <a:cs typeface="Comic Sans MS"/>
              </a:rPr>
              <a:t>era 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acum 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liber.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Dumnezeu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îi  </a:t>
            </a:r>
            <a:r>
              <a:rPr sz="2800" dirty="0" err="1">
                <a:latin typeface="Comic Sans MS"/>
                <a:cs typeface="Comic Sans MS"/>
              </a:rPr>
              <a:t>conducea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lang="ro-RO" sz="2800" spc="-5" dirty="0" err="1">
                <a:latin typeface="Comic Sans MS"/>
                <a:cs typeface="Comic Sans MS"/>
              </a:rPr>
              <a:t>pri</a:t>
            </a:r>
            <a:r>
              <a:rPr sz="2800" spc="-5" dirty="0" err="1">
                <a:latin typeface="Comic Sans MS"/>
                <a:cs typeface="Comic Sans MS"/>
              </a:rPr>
              <a:t>ntr</a:t>
            </a:r>
            <a:r>
              <a:rPr sz="2800" spc="-5" dirty="0">
                <a:latin typeface="Comic Sans MS"/>
                <a:cs typeface="Comic Sans MS"/>
              </a:rPr>
              <a:t>-un </a:t>
            </a:r>
            <a:r>
              <a:rPr sz="2800" dirty="0">
                <a:latin typeface="Comic Sans MS"/>
                <a:cs typeface="Comic Sans MS"/>
              </a:rPr>
              <a:t>stâlp </a:t>
            </a:r>
            <a:r>
              <a:rPr sz="2800" spc="-5" dirty="0">
                <a:latin typeface="Comic Sans MS"/>
                <a:cs typeface="Comic Sans MS"/>
              </a:rPr>
              <a:t>de nor, </a:t>
            </a:r>
            <a:r>
              <a:rPr sz="2800" spc="-5" dirty="0" err="1">
                <a:latin typeface="Comic Sans MS"/>
                <a:cs typeface="Comic Sans MS"/>
              </a:rPr>
              <a:t>ia</a:t>
            </a:r>
            <a:r>
              <a:rPr lang="ro-RO" sz="2800" spc="-5" dirty="0">
                <a:latin typeface="Comic Sans MS"/>
                <a:cs typeface="Comic Sans MS"/>
              </a:rPr>
              <a:t>r </a:t>
            </a:r>
            <a:r>
              <a:rPr sz="2800" spc="-5" dirty="0" err="1">
                <a:latin typeface="Comic Sans MS"/>
                <a:cs typeface="Comic Sans MS"/>
              </a:rPr>
              <a:t>noaptea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lang="ro-RO" sz="2800" spc="-5" dirty="0" err="1">
                <a:latin typeface="Comic Sans MS"/>
                <a:cs typeface="Comic Sans MS"/>
              </a:rPr>
              <a:t>pri</a:t>
            </a:r>
            <a:r>
              <a:rPr sz="2800" spc="-5" dirty="0" err="1">
                <a:latin typeface="Comic Sans MS"/>
                <a:cs typeface="Comic Sans MS"/>
              </a:rPr>
              <a:t>ntr</a:t>
            </a:r>
            <a:r>
              <a:rPr sz="2800" spc="-5" dirty="0">
                <a:latin typeface="Comic Sans MS"/>
                <a:cs typeface="Comic Sans MS"/>
              </a:rPr>
              <a:t>-un  </a:t>
            </a:r>
            <a:r>
              <a:rPr sz="2800" dirty="0">
                <a:latin typeface="Comic Sans MS"/>
                <a:cs typeface="Comic Sans MS"/>
              </a:rPr>
              <a:t>stâlp </a:t>
            </a:r>
            <a:r>
              <a:rPr sz="2800" spc="-5" dirty="0">
                <a:latin typeface="Comic Sans MS"/>
                <a:cs typeface="Comic Sans MS"/>
              </a:rPr>
              <a:t>de foc, </a:t>
            </a:r>
            <a:r>
              <a:rPr lang="ro-RO" sz="2800" dirty="0">
                <a:latin typeface="Comic Sans MS"/>
                <a:cs typeface="Comic Sans MS"/>
              </a:rPr>
              <a:t>pentru a le lumina drumul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800600" y="1933447"/>
            <a:ext cx="4080817" cy="4739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" marR="6350" indent="987425" algn="r">
              <a:lnSpc>
                <a:spcPct val="100000"/>
              </a:lnSpc>
              <a:tabLst>
                <a:tab pos="2006600" algn="l"/>
              </a:tabLst>
            </a:pPr>
            <a:r>
              <a:rPr sz="2800" dirty="0">
                <a:latin typeface="Comic Sans MS"/>
                <a:cs typeface="Comic Sans MS"/>
              </a:rPr>
              <a:t>Dar Faraon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 </a:t>
            </a:r>
            <a:r>
              <a:rPr sz="2800" spc="-5" dirty="0">
                <a:latin typeface="Comic Sans MS"/>
                <a:cs typeface="Comic Sans MS"/>
              </a:rPr>
              <a:t>terminat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cu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Israeliţii.  </a:t>
            </a:r>
            <a:r>
              <a:rPr sz="2800" dirty="0">
                <a:latin typeface="Comic Sans MS"/>
                <a:cs typeface="Comic Sans MS"/>
              </a:rPr>
              <a:t>Din </a:t>
            </a:r>
            <a:r>
              <a:rPr sz="2800" spc="-5" dirty="0">
                <a:latin typeface="Comic Sans MS"/>
                <a:cs typeface="Comic Sans MS"/>
              </a:rPr>
              <a:t>nou,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uitat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 </a:t>
            </a:r>
            <a:r>
              <a:rPr sz="2800" dirty="0">
                <a:latin typeface="Comic Sans MS"/>
                <a:cs typeface="Comic Sans MS"/>
              </a:rPr>
              <a:t>Dumnezeu.	Din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nou</a:t>
            </a:r>
            <a:endParaRPr sz="2800" dirty="0">
              <a:latin typeface="Comic Sans MS"/>
              <a:cs typeface="Comic Sans MS"/>
            </a:endParaRPr>
          </a:p>
          <a:p>
            <a:pPr marL="273685" marR="5080" indent="-261620" algn="r">
              <a:lnSpc>
                <a:spcPct val="100000"/>
              </a:lnSpc>
              <a:spcBef>
                <a:spcPts val="5"/>
              </a:spcBef>
              <a:tabLst>
                <a:tab pos="2117725" algn="l"/>
                <a:tab pos="2506345" algn="l"/>
              </a:tabLst>
            </a:pPr>
            <a:r>
              <a:rPr sz="2800" dirty="0">
                <a:latin typeface="Comic Sans MS"/>
                <a:cs typeface="Comic Sans MS"/>
              </a:rPr>
              <a:t>s-a </a:t>
            </a:r>
            <a:r>
              <a:rPr sz="2800" spc="-5" dirty="0">
                <a:latin typeface="Comic Sans MS"/>
                <a:cs typeface="Comic Sans MS"/>
              </a:rPr>
              <a:t>r</a:t>
            </a:r>
            <a:r>
              <a:rPr sz="2800" spc="5" dirty="0">
                <a:latin typeface="Comic Sans MS"/>
                <a:cs typeface="Comic Sans MS"/>
              </a:rPr>
              <a:t>ă</a:t>
            </a:r>
            <a:r>
              <a:rPr sz="2800" dirty="0">
                <a:latin typeface="Comic Sans MS"/>
                <a:cs typeface="Comic Sans MS"/>
              </a:rPr>
              <a:t>zgândit.	Faraon  </a:t>
            </a:r>
            <a:r>
              <a:rPr sz="2800" spc="-5" dirty="0">
                <a:latin typeface="Comic Sans MS"/>
                <a:cs typeface="Comic Sans MS"/>
              </a:rPr>
              <a:t>şi-a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pregătit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carul 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război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pornit  </a:t>
            </a:r>
            <a:r>
              <a:rPr sz="2800" spc="-5" dirty="0" err="1">
                <a:latin typeface="Comic Sans MS"/>
                <a:cs typeface="Comic Sans MS"/>
              </a:rPr>
              <a:t>după</a:t>
            </a:r>
            <a:r>
              <a:rPr sz="2800" spc="-5" dirty="0">
                <a:latin typeface="Comic Sans MS"/>
                <a:cs typeface="Comic Sans MS"/>
              </a:rPr>
              <a:t>  </a:t>
            </a:r>
            <a:r>
              <a:rPr sz="2800" spc="60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sclavi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Poporul</a:t>
            </a:r>
            <a:r>
              <a:rPr sz="2800" spc="-1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 </a:t>
            </a:r>
            <a:r>
              <a:rPr sz="2800" spc="-5" dirty="0">
                <a:latin typeface="Comic Sans MS"/>
                <a:cs typeface="Comic Sans MS"/>
              </a:rPr>
              <a:t>fost </a:t>
            </a:r>
            <a:r>
              <a:rPr sz="2800" dirty="0">
                <a:latin typeface="Comic Sans MS"/>
                <a:cs typeface="Comic Sans MS"/>
              </a:rPr>
              <a:t>prins ca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într-un</a:t>
            </a:r>
            <a:endParaRPr sz="2800" dirty="0">
              <a:latin typeface="Comic Sans MS"/>
              <a:cs typeface="Comic Sans MS"/>
            </a:endParaRPr>
          </a:p>
          <a:p>
            <a:pPr marL="266065" marR="719455" indent="-1270">
              <a:lnSpc>
                <a:spcPct val="100000"/>
              </a:lnSpc>
              <a:spcBef>
                <a:spcPts val="5"/>
              </a:spcBef>
            </a:pPr>
            <a:r>
              <a:rPr lang="ro-RO" sz="2800" spc="-5" dirty="0">
                <a:latin typeface="Comic Sans MS"/>
                <a:cs typeface="Comic Sans MS"/>
              </a:rPr>
              <a:t>L</a:t>
            </a:r>
            <a:r>
              <a:rPr sz="2800" spc="-5" dirty="0" err="1">
                <a:latin typeface="Comic Sans MS"/>
                <a:cs typeface="Comic Sans MS"/>
              </a:rPr>
              <a:t>aţ</a:t>
            </a:r>
            <a:r>
              <a:rPr lang="ro-RO" sz="2800" spc="-5" dirty="0">
                <a:latin typeface="Comic Sans MS"/>
                <a:cs typeface="Comic Sans MS"/>
              </a:rPr>
              <a:t>,</a:t>
            </a:r>
            <a:r>
              <a:rPr sz="2800" spc="-5" dirty="0">
                <a:latin typeface="Comic Sans MS"/>
                <a:cs typeface="Comic Sans MS"/>
              </a:rPr>
              <a:t> între ţărmul  stâncos şi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mare.</a:t>
            </a:r>
          </a:p>
        </p:txBody>
      </p:sp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43597" y="3076447"/>
            <a:ext cx="7054215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3810" algn="ct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“Domnul </a:t>
            </a:r>
            <a:r>
              <a:rPr sz="2800" spc="-5" dirty="0">
                <a:latin typeface="Comic Sans MS"/>
                <a:cs typeface="Comic Sans MS"/>
              </a:rPr>
              <a:t>va </a:t>
            </a:r>
            <a:r>
              <a:rPr sz="2800" dirty="0">
                <a:latin typeface="Comic Sans MS"/>
                <a:cs typeface="Comic Sans MS"/>
              </a:rPr>
              <a:t>lupta pentru </a:t>
            </a:r>
            <a:r>
              <a:rPr sz="2800" spc="-5" dirty="0">
                <a:latin typeface="Comic Sans MS"/>
                <a:cs typeface="Comic Sans MS"/>
              </a:rPr>
              <a:t>voi” </a:t>
            </a:r>
            <a:r>
              <a:rPr sz="2800" dirty="0">
                <a:latin typeface="Comic Sans MS"/>
                <a:cs typeface="Comic Sans MS"/>
              </a:rPr>
              <a:t>a spus Moise.  Moise s-a </a:t>
            </a:r>
            <a:r>
              <a:rPr sz="2800" spc="-5" dirty="0">
                <a:latin typeface="Comic Sans MS"/>
                <a:cs typeface="Comic Sans MS"/>
              </a:rPr>
              <a:t>dus </a:t>
            </a:r>
            <a:r>
              <a:rPr sz="2800" dirty="0">
                <a:latin typeface="Comic Sans MS"/>
                <a:cs typeface="Comic Sans MS"/>
              </a:rPr>
              <a:t>la marginea apei, </a:t>
            </a:r>
            <a:r>
              <a:rPr sz="2800" spc="-5" dirty="0">
                <a:latin typeface="Comic Sans MS"/>
                <a:cs typeface="Comic Sans MS"/>
              </a:rPr>
              <a:t>şi-a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ridicat  toiagul şi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întins </a:t>
            </a:r>
            <a:r>
              <a:rPr sz="2800" dirty="0">
                <a:latin typeface="Comic Sans MS"/>
                <a:cs typeface="Comic Sans MS"/>
              </a:rPr>
              <a:t>mâna spre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mare.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5702" y="3228847"/>
            <a:ext cx="3328035" cy="3432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Un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mare</a:t>
            </a:r>
            <a:endParaRPr sz="280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tabLst>
                <a:tab pos="981710" algn="l"/>
              </a:tabLst>
            </a:pPr>
            <a:r>
              <a:rPr sz="2800" dirty="0">
                <a:latin typeface="Comic Sans MS"/>
                <a:cs typeface="Comic Sans MS"/>
              </a:rPr>
              <a:t>miracol s-a produs.  Dumnezeu a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deschis  </a:t>
            </a:r>
            <a:r>
              <a:rPr sz="2800" dirty="0">
                <a:latin typeface="Comic Sans MS"/>
                <a:cs typeface="Comic Sans MS"/>
              </a:rPr>
              <a:t>o cale </a:t>
            </a:r>
            <a:r>
              <a:rPr sz="2800" spc="-5" dirty="0">
                <a:latin typeface="Comic Sans MS"/>
                <a:cs typeface="Comic Sans MS"/>
              </a:rPr>
              <a:t>în mijlocul  </a:t>
            </a:r>
            <a:r>
              <a:rPr sz="2800" dirty="0">
                <a:latin typeface="Comic Sans MS"/>
                <a:cs typeface="Comic Sans MS"/>
              </a:rPr>
              <a:t>apei.	Poporul</a:t>
            </a:r>
            <a:r>
              <a:rPr sz="2800" spc="-1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 putut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trece</a:t>
            </a:r>
            <a:endParaRPr sz="2800">
              <a:latin typeface="Comic Sans MS"/>
              <a:cs typeface="Comic Sans MS"/>
            </a:endParaRPr>
          </a:p>
          <a:p>
            <a:pPr marL="12700" marR="128079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siguranţă,  </a:t>
            </a:r>
            <a:r>
              <a:rPr sz="2800" dirty="0">
                <a:latin typeface="Comic Sans MS"/>
                <a:cs typeface="Comic Sans MS"/>
              </a:rPr>
              <a:t>ca pe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uscat.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44856" y="104647"/>
            <a:ext cx="8293100" cy="2578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7061834" algn="l"/>
              </a:tabLst>
            </a:pPr>
            <a:r>
              <a:rPr sz="2800" spc="-5" dirty="0">
                <a:latin typeface="Comic Sans MS"/>
                <a:cs typeface="Comic Sans MS"/>
              </a:rPr>
              <a:t>Oastea </a:t>
            </a:r>
            <a:r>
              <a:rPr sz="2800" dirty="0">
                <a:latin typeface="Comic Sans MS"/>
                <a:cs typeface="Comic Sans MS"/>
              </a:rPr>
              <a:t>lui Faraon a pornit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galop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Marea </a:t>
            </a:r>
            <a:r>
              <a:rPr sz="2800" spc="-5" dirty="0">
                <a:latin typeface="Comic Sans MS"/>
                <a:cs typeface="Comic Sans MS"/>
              </a:rPr>
              <a:t>Roşie.  </a:t>
            </a:r>
            <a:r>
              <a:rPr sz="2800" dirty="0">
                <a:latin typeface="Comic Sans MS"/>
                <a:cs typeface="Comic Sans MS"/>
              </a:rPr>
              <a:t>“Acum </a:t>
            </a:r>
            <a:r>
              <a:rPr sz="2800" spc="-5" dirty="0">
                <a:latin typeface="Comic Sans MS"/>
                <a:cs typeface="Comic Sans MS"/>
              </a:rPr>
              <a:t>îi vom </a:t>
            </a:r>
            <a:r>
              <a:rPr sz="2800" dirty="0">
                <a:latin typeface="Comic Sans MS"/>
                <a:cs typeface="Comic Sans MS"/>
              </a:rPr>
              <a:t>prinde,” s-au </a:t>
            </a:r>
            <a:r>
              <a:rPr sz="2800" spc="6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gândit</a:t>
            </a:r>
            <a:r>
              <a:rPr sz="2800" spc="2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soldaţii.	</a:t>
            </a:r>
            <a:r>
              <a:rPr sz="2800" dirty="0">
                <a:latin typeface="Comic Sans MS"/>
                <a:cs typeface="Comic Sans MS"/>
              </a:rPr>
              <a:t>Dar  Dumnezeu a </a:t>
            </a:r>
            <a:r>
              <a:rPr sz="2800" spc="-5" dirty="0">
                <a:latin typeface="Comic Sans MS"/>
                <a:cs typeface="Comic Sans MS"/>
              </a:rPr>
              <a:t>făcut </a:t>
            </a:r>
            <a:r>
              <a:rPr sz="2800" dirty="0">
                <a:latin typeface="Comic Sans MS"/>
                <a:cs typeface="Comic Sans MS"/>
              </a:rPr>
              <a:t>ca apele </a:t>
            </a:r>
            <a:r>
              <a:rPr sz="2800" spc="-10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se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întoarcă</a:t>
            </a:r>
            <a:endParaRPr sz="2800">
              <a:latin typeface="Comic Sans MS"/>
              <a:cs typeface="Comic Sans MS"/>
            </a:endParaRPr>
          </a:p>
          <a:p>
            <a:pPr marL="12700" marR="2160270">
              <a:lnSpc>
                <a:spcPct val="100000"/>
              </a:lnSpc>
              <a:tabLst>
                <a:tab pos="2693035" algn="l"/>
              </a:tabLst>
            </a:pPr>
            <a:r>
              <a:rPr sz="2800" dirty="0">
                <a:latin typeface="Comic Sans MS"/>
                <a:cs typeface="Comic Sans MS"/>
              </a:rPr>
              <a:t>peste  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Egipteni.	</a:t>
            </a:r>
            <a:r>
              <a:rPr sz="2800" spc="-5" dirty="0">
                <a:latin typeface="Comic Sans MS"/>
                <a:cs typeface="Comic Sans MS"/>
              </a:rPr>
              <a:t>Acum </a:t>
            </a:r>
            <a:r>
              <a:rPr sz="2800" dirty="0">
                <a:latin typeface="Comic Sans MS"/>
                <a:cs typeface="Comic Sans MS"/>
              </a:rPr>
              <a:t>Faraon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văzut  </a:t>
            </a:r>
            <a:r>
              <a:rPr sz="2800" dirty="0">
                <a:latin typeface="Comic Sans MS"/>
                <a:cs typeface="Comic Sans MS"/>
              </a:rPr>
              <a:t>că Dumnezeul </a:t>
            </a:r>
            <a:r>
              <a:rPr sz="2800" spc="-5" dirty="0">
                <a:latin typeface="Comic Sans MS"/>
                <a:cs typeface="Comic Sans MS"/>
              </a:rPr>
              <a:t>lui Israel </a:t>
            </a:r>
            <a:r>
              <a:rPr sz="2800" dirty="0">
                <a:latin typeface="Comic Sans MS"/>
                <a:cs typeface="Comic Sans MS"/>
              </a:rPr>
              <a:t>era  Dumnezeu peste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toate.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80842" y="2589276"/>
            <a:ext cx="3161665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-5" dirty="0">
                <a:solidFill>
                  <a:srgbClr val="FFFFFF"/>
                </a:solidFill>
              </a:rPr>
              <a:t>Sfâ</a:t>
            </a:r>
            <a:r>
              <a:rPr sz="7200" dirty="0">
                <a:solidFill>
                  <a:srgbClr val="FFFFFF"/>
                </a:solidFill>
              </a:rPr>
              <a:t>r</a:t>
            </a:r>
            <a:r>
              <a:rPr sz="7200" dirty="0">
                <a:solidFill>
                  <a:srgbClr val="FFFFFF"/>
                </a:solidFill>
                <a:latin typeface="Comic Sans MS"/>
                <a:cs typeface="Comic Sans MS"/>
              </a:rPr>
              <a:t>ş</a:t>
            </a:r>
            <a:r>
              <a:rPr sz="7200" spc="-10" dirty="0">
                <a:solidFill>
                  <a:srgbClr val="FFFFFF"/>
                </a:solidFill>
              </a:rPr>
              <a:t>it</a:t>
            </a:r>
            <a:endParaRPr sz="72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5054" y="195326"/>
            <a:ext cx="7556500" cy="2150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“Nu </a:t>
            </a:r>
            <a:r>
              <a:rPr sz="2800" spc="-5" dirty="0">
                <a:latin typeface="Comic Sans MS"/>
                <a:cs typeface="Comic Sans MS"/>
              </a:rPr>
              <a:t>vă </a:t>
            </a:r>
            <a:r>
              <a:rPr sz="2800" dirty="0">
                <a:latin typeface="Comic Sans MS"/>
                <a:cs typeface="Comic Sans MS"/>
              </a:rPr>
              <a:t>mai </a:t>
            </a:r>
            <a:r>
              <a:rPr sz="2800" spc="-5" dirty="0">
                <a:latin typeface="Comic Sans MS"/>
                <a:cs typeface="Comic Sans MS"/>
              </a:rPr>
              <a:t>dau </a:t>
            </a:r>
            <a:r>
              <a:rPr sz="2800" dirty="0">
                <a:latin typeface="Comic Sans MS"/>
                <a:cs typeface="Comic Sans MS"/>
              </a:rPr>
              <a:t>paie; </a:t>
            </a:r>
            <a:r>
              <a:rPr sz="2800" spc="-5" dirty="0">
                <a:latin typeface="Comic Sans MS"/>
                <a:cs typeface="Comic Sans MS"/>
              </a:rPr>
              <a:t>duceţi-vă </a:t>
            </a:r>
            <a:r>
              <a:rPr sz="2800" dirty="0">
                <a:latin typeface="Comic Sans MS"/>
                <a:cs typeface="Comic Sans MS"/>
              </a:rPr>
              <a:t>singuri </a:t>
            </a:r>
            <a:r>
              <a:rPr sz="2800" spc="-5" dirty="0">
                <a:latin typeface="Comic Sans MS"/>
                <a:cs typeface="Comic Sans MS"/>
              </a:rPr>
              <a:t>de luaţi  </a:t>
            </a:r>
            <a:r>
              <a:rPr sz="2800" dirty="0">
                <a:latin typeface="Comic Sans MS"/>
                <a:cs typeface="Comic Sans MS"/>
              </a:rPr>
              <a:t>paie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unde </a:t>
            </a:r>
            <a:r>
              <a:rPr sz="2800" spc="-5" dirty="0">
                <a:latin typeface="Comic Sans MS"/>
                <a:cs typeface="Comic Sans MS"/>
              </a:rPr>
              <a:t>veţi </a:t>
            </a:r>
            <a:r>
              <a:rPr sz="2800" dirty="0">
                <a:latin typeface="Comic Sans MS"/>
                <a:cs typeface="Comic Sans MS"/>
              </a:rPr>
              <a:t>găsi; </a:t>
            </a:r>
            <a:r>
              <a:rPr sz="2800" spc="-5" dirty="0">
                <a:latin typeface="Comic Sans MS"/>
                <a:cs typeface="Comic Sans MS"/>
              </a:rPr>
              <a:t>dar să </a:t>
            </a:r>
            <a:r>
              <a:rPr sz="2800" dirty="0">
                <a:latin typeface="Comic Sans MS"/>
                <a:cs typeface="Comic Sans MS"/>
              </a:rPr>
              <a:t>le cereţi </a:t>
            </a:r>
            <a:r>
              <a:rPr sz="2800" spc="-5" dirty="0">
                <a:latin typeface="Comic Sans MS"/>
                <a:cs typeface="Comic Sans MS"/>
              </a:rPr>
              <a:t>acelaşi  număr de </a:t>
            </a:r>
            <a:r>
              <a:rPr sz="2800" dirty="0">
                <a:latin typeface="Comic Sans MS"/>
                <a:cs typeface="Comic Sans MS"/>
              </a:rPr>
              <a:t>cărămizi.”</a:t>
            </a:r>
            <a:r>
              <a:rPr sz="2800" spc="7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Acelea</a:t>
            </a:r>
            <a:endParaRPr sz="2800">
              <a:latin typeface="Comic Sans MS"/>
              <a:cs typeface="Comic Sans MS"/>
            </a:endParaRPr>
          </a:p>
          <a:p>
            <a:pPr marL="12700" marR="4170679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au </a:t>
            </a:r>
            <a:r>
              <a:rPr sz="2800" spc="-5" dirty="0">
                <a:latin typeface="Comic Sans MS"/>
                <a:cs typeface="Comic Sans MS"/>
              </a:rPr>
              <a:t>fost noile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porunci  ale lui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Faraon.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5054" y="177800"/>
            <a:ext cx="4119879" cy="34624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lang="ro-RO" sz="2800" spc="-5" dirty="0">
                <a:latin typeface="Comic Sans MS"/>
                <a:cs typeface="Comic Sans MS"/>
              </a:rPr>
              <a:t>Stăpâni slavilor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chiar </a:t>
            </a:r>
            <a:r>
              <a:rPr sz="2800" spc="-5" dirty="0">
                <a:latin typeface="Comic Sans MS"/>
                <a:cs typeface="Comic Sans MS"/>
              </a:rPr>
              <a:t>i-au  </a:t>
            </a:r>
            <a:r>
              <a:rPr sz="2800" dirty="0">
                <a:latin typeface="Comic Sans MS"/>
                <a:cs typeface="Comic Sans MS"/>
              </a:rPr>
              <a:t>bătut pe unii </a:t>
            </a:r>
            <a:r>
              <a:rPr sz="2800" spc="-5" dirty="0" err="1">
                <a:latin typeface="Comic Sans MS"/>
                <a:cs typeface="Comic Sans MS"/>
              </a:rPr>
              <a:t>dintre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lang="ro-RO" sz="2800" spc="-5" dirty="0" err="1">
                <a:latin typeface="Comic Sans MS"/>
                <a:cs typeface="Comic Sans MS"/>
              </a:rPr>
              <a:t>sclvii</a:t>
            </a:r>
            <a:r>
              <a:rPr sz="2800" spc="-5" dirty="0">
                <a:latin typeface="Comic Sans MS"/>
                <a:cs typeface="Comic Sans MS"/>
              </a:rPr>
              <a:t>  </a:t>
            </a:r>
            <a:r>
              <a:rPr sz="2800" dirty="0">
                <a:latin typeface="Comic Sans MS"/>
                <a:cs typeface="Comic Sans MS"/>
              </a:rPr>
              <a:t>israeliţi, pentru </a:t>
            </a:r>
            <a:r>
              <a:rPr sz="2800" dirty="0" err="1">
                <a:latin typeface="Comic Sans MS"/>
                <a:cs typeface="Comic Sans MS"/>
              </a:rPr>
              <a:t>că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au </a:t>
            </a:r>
            <a:r>
              <a:rPr lang="ro-RO" sz="2800" spc="-5" dirty="0">
                <a:latin typeface="Comic Sans MS"/>
                <a:cs typeface="Comic Sans MS"/>
              </a:rPr>
              <a:t>făcut</a:t>
            </a:r>
            <a:r>
              <a:rPr sz="2800" spc="-5" dirty="0">
                <a:latin typeface="Comic Sans MS"/>
                <a:cs typeface="Comic Sans MS"/>
              </a:rPr>
              <a:t> numărul de  </a:t>
            </a:r>
            <a:r>
              <a:rPr sz="2800" dirty="0">
                <a:latin typeface="Comic Sans MS"/>
                <a:cs typeface="Comic Sans MS"/>
              </a:rPr>
              <a:t>cărămizi, </a:t>
            </a:r>
            <a:r>
              <a:rPr sz="2800" spc="-5" dirty="0">
                <a:latin typeface="Comic Sans MS"/>
                <a:cs typeface="Comic Sans MS"/>
              </a:rPr>
              <a:t>deoarece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</a:t>
            </a:r>
            <a:endParaRPr sz="2800" dirty="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au strâns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suficiente</a:t>
            </a:r>
            <a:endParaRPr sz="2800" dirty="0">
              <a:latin typeface="Comic Sans MS"/>
              <a:cs typeface="Comic Sans MS"/>
            </a:endParaRPr>
          </a:p>
          <a:p>
            <a:pPr marL="256667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paie.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86400" y="174752"/>
            <a:ext cx="3397123" cy="60478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9535" marR="6350" indent="-77470" algn="r">
              <a:lnSpc>
                <a:spcPct val="100000"/>
              </a:lnSpc>
              <a:tabLst>
                <a:tab pos="847090" algn="l"/>
              </a:tabLst>
            </a:pPr>
            <a:r>
              <a:rPr sz="2800" dirty="0" err="1">
                <a:latin typeface="Comic Sans MS"/>
                <a:cs typeface="Comic Sans MS"/>
              </a:rPr>
              <a:t>Poporul</a:t>
            </a:r>
            <a:r>
              <a:rPr lang="ro-RO" sz="2800" dirty="0">
                <a:latin typeface="Comic Sans MS"/>
                <a:cs typeface="Comic Sans MS"/>
              </a:rPr>
              <a:t> îl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învinuia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  Moise şi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Aaron  </a:t>
            </a:r>
            <a:r>
              <a:rPr sz="2800" dirty="0">
                <a:latin typeface="Comic Sans MS"/>
                <a:cs typeface="Comic Sans MS"/>
              </a:rPr>
              <a:t>pentru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necazurile  </a:t>
            </a:r>
            <a:r>
              <a:rPr sz="2800" dirty="0">
                <a:latin typeface="Comic Sans MS"/>
                <a:cs typeface="Comic Sans MS"/>
              </a:rPr>
              <a:t>lor.	Moise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găsit  </a:t>
            </a:r>
            <a:r>
              <a:rPr sz="2800" spc="-5" dirty="0">
                <a:latin typeface="Comic Sans MS"/>
                <a:cs typeface="Comic Sans MS"/>
              </a:rPr>
              <a:t>un loc unde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</a:t>
            </a:r>
            <a:endParaRPr sz="2800" dirty="0">
              <a:latin typeface="Comic Sans MS"/>
              <a:cs typeface="Comic Sans MS"/>
            </a:endParaRPr>
          </a:p>
          <a:p>
            <a:pPr marL="90170" marR="5080" indent="808990" algn="r">
              <a:lnSpc>
                <a:spcPct val="100000"/>
              </a:lnSpc>
              <a:spcBef>
                <a:spcPts val="5"/>
              </a:spcBef>
              <a:tabLst>
                <a:tab pos="2602230" algn="l"/>
              </a:tabLst>
            </a:pPr>
            <a:r>
              <a:rPr sz="2800" dirty="0">
                <a:latin typeface="Comic Sans MS"/>
                <a:cs typeface="Comic Sans MS"/>
              </a:rPr>
              <a:t>se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roage</a:t>
            </a:r>
            <a:r>
              <a:rPr sz="2800" dirty="0">
                <a:latin typeface="Comic Sans MS"/>
                <a:cs typeface="Comic Sans MS"/>
              </a:rPr>
              <a:t>.	“O  Doamne,”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s-a  </a:t>
            </a:r>
            <a:r>
              <a:rPr sz="2800" spc="-5" dirty="0">
                <a:latin typeface="Comic Sans MS"/>
                <a:cs typeface="Comic Sans MS"/>
              </a:rPr>
              <a:t>rugat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el,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“n</a:t>
            </a:r>
            <a:r>
              <a:rPr lang="ro-RO" sz="2800" dirty="0">
                <a:latin typeface="Comic Sans MS"/>
                <a:cs typeface="Comic Sans MS"/>
              </a:rPr>
              <a:t>u l-ai eliberat </a:t>
            </a:r>
            <a:r>
              <a:rPr sz="2800" dirty="0" err="1">
                <a:latin typeface="Comic Sans MS"/>
                <a:cs typeface="Comic Sans MS"/>
              </a:rPr>
              <a:t>pe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poporul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 dirty="0">
              <a:latin typeface="Times New Roman"/>
              <a:cs typeface="Times New Roman"/>
            </a:endParaRPr>
          </a:p>
          <a:p>
            <a:pPr marL="102235" marR="5080" indent="509905" algn="just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Tău.” </a:t>
            </a:r>
            <a:r>
              <a:rPr sz="2800" dirty="0">
                <a:latin typeface="Comic Sans MS"/>
                <a:cs typeface="Comic Sans MS"/>
              </a:rPr>
              <a:t>“Eu </a:t>
            </a:r>
            <a:r>
              <a:rPr sz="2800" spc="-5" dirty="0">
                <a:latin typeface="Comic Sans MS"/>
                <a:cs typeface="Comic Sans MS"/>
              </a:rPr>
              <a:t>sunt  </a:t>
            </a:r>
            <a:r>
              <a:rPr sz="2800" dirty="0">
                <a:latin typeface="Comic Sans MS"/>
                <a:cs typeface="Comic Sans MS"/>
              </a:rPr>
              <a:t>Domnul. Eu </a:t>
            </a:r>
            <a:r>
              <a:rPr sz="2800" spc="-10" dirty="0">
                <a:latin typeface="Comic Sans MS"/>
                <a:cs typeface="Comic Sans MS"/>
              </a:rPr>
              <a:t>vă </a:t>
            </a:r>
            <a:r>
              <a:rPr sz="2800" spc="-5" dirty="0" err="1">
                <a:latin typeface="Comic Sans MS"/>
                <a:cs typeface="Comic Sans MS"/>
              </a:rPr>
              <a:t>voi</a:t>
            </a:r>
            <a:r>
              <a:rPr sz="2800" spc="-5" dirty="0">
                <a:latin typeface="Comic Sans MS"/>
                <a:cs typeface="Comic Sans MS"/>
              </a:rPr>
              <a:t>  </a:t>
            </a:r>
            <a:r>
              <a:rPr lang="ro-RO" sz="2800" spc="-5" dirty="0">
                <a:latin typeface="Comic Sans MS"/>
                <a:cs typeface="Comic Sans MS"/>
              </a:rPr>
              <a:t>elibera</a:t>
            </a:r>
            <a:r>
              <a:rPr sz="2800" spc="-5" dirty="0">
                <a:latin typeface="Comic Sans MS"/>
                <a:cs typeface="Comic Sans MS"/>
              </a:rPr>
              <a:t>,”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răspuns  Dumnezeu.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620" y="204470"/>
            <a:ext cx="3319780" cy="5909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62255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Apoi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ro-RO"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l-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 trim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 pe Moise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Aaron  înapoi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Faraon.</a:t>
            </a:r>
            <a:endParaRPr sz="2800" dirty="0">
              <a:latin typeface="Comic Sans MS"/>
              <a:cs typeface="Comic Sans MS"/>
            </a:endParaRPr>
          </a:p>
          <a:p>
            <a:pPr marL="12700" marR="16192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Când puternicul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conducător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 cerut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servitorilor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Domnului un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semn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2400"/>
              </a:spcBef>
            </a:pP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la Dumnezeu,  </a:t>
            </a:r>
            <a:r>
              <a:rPr sz="2800" spc="-5" dirty="0">
                <a:latin typeface="Comic Sans MS"/>
                <a:cs typeface="Comic Sans MS"/>
              </a:rPr>
              <a:t>Aaron şi-a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aruncat  </a:t>
            </a:r>
            <a:r>
              <a:rPr sz="2800" spc="-5" dirty="0">
                <a:latin typeface="Comic Sans MS"/>
                <a:cs typeface="Comic Sans MS"/>
              </a:rPr>
              <a:t>toiagul, </a:t>
            </a:r>
            <a:r>
              <a:rPr sz="2800" dirty="0">
                <a:latin typeface="Comic Sans MS"/>
                <a:cs typeface="Comic Sans MS"/>
              </a:rPr>
              <a:t>care s-a  prefăcut </a:t>
            </a:r>
            <a:r>
              <a:rPr sz="2800" spc="-5" dirty="0">
                <a:latin typeface="Comic Sans MS"/>
                <a:cs typeface="Comic Sans MS"/>
              </a:rPr>
              <a:t>într-un  </a:t>
            </a:r>
            <a:r>
              <a:rPr sz="2800" dirty="0">
                <a:latin typeface="Comic Sans MS"/>
                <a:cs typeface="Comic Sans MS"/>
              </a:rPr>
              <a:t>şarpe.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975352" y="195326"/>
            <a:ext cx="3930015" cy="4712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7955" marR="5080" indent="-135890" algn="r">
              <a:lnSpc>
                <a:spcPct val="100000"/>
              </a:lnSpc>
              <a:tabLst>
                <a:tab pos="3122295" algn="l"/>
              </a:tabLst>
            </a:pPr>
            <a:r>
              <a:rPr sz="2800" spc="-5" dirty="0">
                <a:latin typeface="Comic Sans MS"/>
                <a:cs typeface="Comic Sans MS"/>
              </a:rPr>
              <a:t>“Chemaţi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vrăjitorii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mei”  a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strigat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Faraon.	Când  </a:t>
            </a:r>
            <a:r>
              <a:rPr sz="2800" spc="-5" dirty="0">
                <a:latin typeface="Comic Sans MS"/>
                <a:cs typeface="Comic Sans MS"/>
              </a:rPr>
              <a:t>vrăjitorii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Egiptului</a:t>
            </a:r>
            <a:endParaRPr sz="2800">
              <a:latin typeface="Comic Sans MS"/>
              <a:cs typeface="Comic Sans MS"/>
            </a:endParaRPr>
          </a:p>
          <a:p>
            <a:pPr marL="280035" marR="5715" indent="-48260" algn="r">
              <a:lnSpc>
                <a:spcPct val="100000"/>
              </a:lnSpc>
              <a:spcBef>
                <a:spcPts val="5"/>
              </a:spcBef>
              <a:tabLst>
                <a:tab pos="1804670" algn="l"/>
                <a:tab pos="2471420" algn="l"/>
              </a:tabLst>
            </a:pPr>
            <a:r>
              <a:rPr sz="2800" spc="-5" dirty="0">
                <a:latin typeface="Comic Sans MS"/>
                <a:cs typeface="Comic Sans MS"/>
              </a:rPr>
              <a:t>şi-au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aruncat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toiegele,  </a:t>
            </a:r>
            <a:r>
              <a:rPr sz="2800" dirty="0">
                <a:latin typeface="Comic Sans MS"/>
                <a:cs typeface="Comic Sans MS"/>
              </a:rPr>
              <a:t>acestea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s-au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prefăcut 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  </a:t>
            </a:r>
            <a:r>
              <a:rPr sz="2800" spc="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şerpi.	Dar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toiagul  </a:t>
            </a:r>
            <a:r>
              <a:rPr sz="2800" spc="-5" dirty="0">
                <a:latin typeface="Comic Sans MS"/>
                <a:cs typeface="Comic Sans MS"/>
              </a:rPr>
              <a:t>lui Aaron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înghiţit 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toiegel</a:t>
            </a:r>
            <a:r>
              <a:rPr sz="2800" dirty="0">
                <a:latin typeface="Comic Sans MS"/>
                <a:cs typeface="Comic Sans MS"/>
              </a:rPr>
              <a:t>e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lor.	Tot</a:t>
            </a:r>
            <a:r>
              <a:rPr sz="2800" spc="-10" dirty="0">
                <a:latin typeface="Comic Sans MS"/>
                <a:cs typeface="Comic Sans MS"/>
              </a:rPr>
              <a:t>u</a:t>
            </a:r>
            <a:r>
              <a:rPr sz="2800" spc="-5" dirty="0">
                <a:latin typeface="Comic Sans MS"/>
                <a:cs typeface="Comic Sans MS"/>
              </a:rPr>
              <a:t>şi,</a:t>
            </a:r>
            <a:endParaRPr sz="2800">
              <a:latin typeface="Comic Sans MS"/>
              <a:cs typeface="Comic Sans MS"/>
            </a:endParaRPr>
          </a:p>
          <a:p>
            <a:pPr marL="1031240" marR="5080" indent="-97155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Faraon s-a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împotrivit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 </a:t>
            </a:r>
            <a:r>
              <a:rPr sz="2800" dirty="0">
                <a:latin typeface="Comic Sans MS"/>
                <a:cs typeface="Comic Sans MS"/>
              </a:rPr>
              <a:t>a lăsat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poporul</a:t>
            </a:r>
            <a:endParaRPr sz="2800">
              <a:latin typeface="Comic Sans MS"/>
              <a:cs typeface="Comic Sans MS"/>
            </a:endParaRPr>
          </a:p>
          <a:p>
            <a:pPr marR="635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plece.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04647"/>
            <a:ext cx="8645525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962910" algn="l"/>
              </a:tabLst>
            </a:pPr>
            <a:r>
              <a:rPr sz="2800" spc="-5" dirty="0">
                <a:latin typeface="Comic Sans MS"/>
                <a:cs typeface="Comic Sans MS"/>
              </a:rPr>
              <a:t>În dimineaţa </a:t>
            </a:r>
            <a:r>
              <a:rPr sz="2800" dirty="0">
                <a:latin typeface="Comic Sans MS"/>
                <a:cs typeface="Comic Sans MS"/>
              </a:rPr>
              <a:t>următoare, Moise </a:t>
            </a:r>
            <a:r>
              <a:rPr sz="2800" spc="-5" dirty="0">
                <a:latin typeface="Comic Sans MS"/>
                <a:cs typeface="Comic Sans MS"/>
              </a:rPr>
              <a:t>şi Aaron </a:t>
            </a:r>
            <a:r>
              <a:rPr lang="ro-RO" sz="2800" spc="-5" dirty="0">
                <a:latin typeface="Comic Sans MS"/>
                <a:cs typeface="Comic Sans MS"/>
              </a:rPr>
              <a:t>l-</a:t>
            </a:r>
            <a:r>
              <a:rPr sz="2800" dirty="0">
                <a:latin typeface="Comic Sans MS"/>
                <a:cs typeface="Comic Sans MS"/>
              </a:rPr>
              <a:t>au </a:t>
            </a:r>
            <a:r>
              <a:rPr sz="2800" spc="-5" dirty="0">
                <a:latin typeface="Comic Sans MS"/>
                <a:cs typeface="Comic Sans MS"/>
              </a:rPr>
              <a:t>întâlnit  </a:t>
            </a:r>
            <a:r>
              <a:rPr sz="2800" dirty="0">
                <a:latin typeface="Comic Sans MS"/>
                <a:cs typeface="Comic Sans MS"/>
              </a:rPr>
              <a:t>pe  Faraon</a:t>
            </a:r>
            <a:r>
              <a:rPr sz="2800" spc="30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la</a:t>
            </a:r>
            <a:r>
              <a:rPr sz="2800" spc="57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râu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Când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Aaron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ridicat toiagul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 lovit apele </a:t>
            </a:r>
            <a:r>
              <a:rPr sz="2800" spc="-5" dirty="0">
                <a:latin typeface="Comic Sans MS"/>
                <a:cs typeface="Comic Sans MS"/>
              </a:rPr>
              <a:t>râului, </a:t>
            </a:r>
            <a:r>
              <a:rPr sz="2800" dirty="0">
                <a:latin typeface="Comic Sans MS"/>
                <a:cs typeface="Comic Sans MS"/>
              </a:rPr>
              <a:t>Dumnezeu a </a:t>
            </a:r>
            <a:r>
              <a:rPr sz="2800" spc="-5" dirty="0">
                <a:latin typeface="Comic Sans MS"/>
                <a:cs typeface="Comic Sans MS"/>
              </a:rPr>
              <a:t>prefăcut </a:t>
            </a:r>
            <a:r>
              <a:rPr sz="2800" dirty="0">
                <a:latin typeface="Comic Sans MS"/>
                <a:cs typeface="Comic Sans MS"/>
              </a:rPr>
              <a:t>apa 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sânge.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4614" y="1385366"/>
            <a:ext cx="2510790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Peştii </a:t>
            </a: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murit!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2308" y="1385366"/>
            <a:ext cx="1870075" cy="870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Oamenii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nu</a:t>
            </a:r>
            <a:endParaRPr sz="2800">
              <a:latin typeface="Comic Sans MS"/>
              <a:cs typeface="Comic Sans MS"/>
            </a:endParaRPr>
          </a:p>
          <a:p>
            <a:pPr marL="82423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mai</a:t>
            </a:r>
            <a:endParaRPr sz="28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03994" y="3764965"/>
            <a:ext cx="1382395" cy="1297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putut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15" dirty="0">
                <a:latin typeface="Comic Sans MS"/>
                <a:cs typeface="Comic Sans MS"/>
              </a:rPr>
              <a:t>să  </a:t>
            </a:r>
            <a:r>
              <a:rPr sz="2800" spc="-5" dirty="0">
                <a:latin typeface="Comic Sans MS"/>
                <a:cs typeface="Comic Sans MS"/>
              </a:rPr>
              <a:t>bea </a:t>
            </a:r>
            <a:r>
              <a:rPr sz="2800" dirty="0">
                <a:latin typeface="Comic Sans MS"/>
                <a:cs typeface="Comic Sans MS"/>
              </a:rPr>
              <a:t>apa  </a:t>
            </a:r>
            <a:r>
              <a:rPr sz="2800" spc="-5" dirty="0">
                <a:latin typeface="Comic Sans MS"/>
                <a:cs typeface="Comic Sans MS"/>
              </a:rPr>
              <a:t>râului!</a:t>
            </a:r>
            <a:endParaRPr sz="28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4856" y="193802"/>
            <a:ext cx="7706995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5393055" algn="l"/>
              </a:tabLst>
            </a:pPr>
            <a:r>
              <a:rPr dirty="0">
                <a:solidFill>
                  <a:srgbClr val="000000"/>
                </a:solidFill>
              </a:rPr>
              <a:t>Dar  Faraon  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ş</a:t>
            </a:r>
            <a:r>
              <a:rPr spc="-5" dirty="0">
                <a:solidFill>
                  <a:srgbClr val="000000"/>
                </a:solidFill>
              </a:rPr>
              <a:t>i-a</a:t>
            </a:r>
            <a:r>
              <a:rPr spc="-31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împietrit</a:t>
            </a:r>
            <a:r>
              <a:rPr spc="459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inima.	</a:t>
            </a:r>
            <a:r>
              <a:rPr dirty="0">
                <a:solidFill>
                  <a:srgbClr val="000000"/>
                </a:solidFill>
              </a:rPr>
              <a:t>El </a:t>
            </a:r>
            <a:r>
              <a:rPr spc="-5" dirty="0">
                <a:solidFill>
                  <a:srgbClr val="000000"/>
                </a:solidFill>
              </a:rPr>
              <a:t>nu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</a:t>
            </a:r>
            <a:r>
              <a:rPr spc="-3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permis  </a:t>
            </a:r>
            <a:r>
              <a:rPr spc="-5" dirty="0">
                <a:solidFill>
                  <a:srgbClr val="000000"/>
                </a:solidFill>
              </a:rPr>
              <a:t>Israeli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ţ</a:t>
            </a:r>
            <a:r>
              <a:rPr spc="-5" dirty="0">
                <a:solidFill>
                  <a:srgbClr val="000000"/>
                </a:solidFill>
              </a:rPr>
              <a:t>ilor </a:t>
            </a:r>
            <a:r>
              <a:rPr dirty="0">
                <a:solidFill>
                  <a:srgbClr val="000000"/>
                </a:solidFill>
              </a:rPr>
              <a:t>s</a:t>
            </a:r>
            <a:r>
              <a:rPr dirty="0">
                <a:solidFill>
                  <a:srgbClr val="000000"/>
                </a:solidFill>
                <a:latin typeface="Comic Sans MS"/>
                <a:cs typeface="Comic Sans MS"/>
              </a:rPr>
              <a:t>ă </a:t>
            </a:r>
            <a:r>
              <a:rPr dirty="0">
                <a:solidFill>
                  <a:srgbClr val="000000"/>
                </a:solidFill>
              </a:rPr>
              <a:t>p</a:t>
            </a:r>
            <a:r>
              <a:rPr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dirty="0">
                <a:solidFill>
                  <a:srgbClr val="000000"/>
                </a:solidFill>
              </a:rPr>
              <a:t>r</a:t>
            </a:r>
            <a:r>
              <a:rPr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dirty="0">
                <a:solidFill>
                  <a:srgbClr val="000000"/>
                </a:solidFill>
              </a:rPr>
              <a:t>seasc</a:t>
            </a:r>
            <a:r>
              <a:rPr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3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dirty="0">
                <a:solidFill>
                  <a:srgbClr val="000000"/>
                </a:solidFill>
              </a:rPr>
              <a:t>Egiptul.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553</Words>
  <Application>Microsoft Office PowerPoint</Application>
  <PresentationFormat>Expunere pe ecran (4:3)</PresentationFormat>
  <Paragraphs>71</Paragraphs>
  <Slides>25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25</vt:i4>
      </vt:variant>
    </vt:vector>
  </HeadingPairs>
  <TitlesOfParts>
    <vt:vector size="29" baseType="lpstr">
      <vt:lpstr>Calibri</vt:lpstr>
      <vt:lpstr>Comic Sans MS</vt:lpstr>
      <vt:lpstr>Times New Roman</vt:lpstr>
      <vt:lpstr>Office Theme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Dar  Faraon  şi-a împietrit inima. El nu a permis  Israeliţilor să părăsească Egiptul.</vt:lpstr>
      <vt:lpstr>Prezentare PowerPoint</vt:lpstr>
      <vt:lpstr>Prezentare PowerPoint</vt:lpstr>
      <vt:lpstr>Dumnezeu a transformat ţărâna pământului în  păduchi. Păduchii erau pe oameni şi pe dobitoace,  dar Faraon şi-a împietrit inima împotriva lui  Dumnezeu.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Goodbye Pharaoh Romanian</dc:title>
  <cp:lastModifiedBy>iacob andrei</cp:lastModifiedBy>
  <cp:revision>21</cp:revision>
  <dcterms:created xsi:type="dcterms:W3CDTF">2016-01-17T13:24:23Z</dcterms:created>
  <dcterms:modified xsi:type="dcterms:W3CDTF">2018-01-10T17:46:51Z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2002-10-26T00:00:00Z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2016-01-17T00:00:00Z</vt:filetime>
  </property>
</Properties>
</file>