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79"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Lst>
  <p:sldSz cx="9144000" cy="6858000" type="screen4x3"/>
  <p:notesSz cx="9144000" cy="6858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44" autoAdjust="0"/>
    <p:restoredTop sz="94660"/>
  </p:normalViewPr>
  <p:slideViewPr>
    <p:cSldViewPr>
      <p:cViewPr varScale="1">
        <p:scale>
          <a:sx n="68" d="100"/>
          <a:sy n="68" d="100"/>
        </p:scale>
        <p:origin x="1506" y="6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u diapozitiv">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ctrTitle"/>
          </p:nvPr>
        </p:nvSpPr>
        <p:spPr>
          <a:xfrm>
            <a:off x="2659633" y="96585"/>
            <a:ext cx="3824732" cy="1255395"/>
          </a:xfrm>
          <a:prstGeom prst="rect">
            <a:avLst/>
          </a:prstGeom>
        </p:spPr>
        <p:txBody>
          <a:bodyPr wrap="square" lIns="0" tIns="0" rIns="0" bIns="0">
            <a:spAutoFit/>
          </a:bodyPr>
          <a:lstStyle>
            <a:lvl1pPr>
              <a:defRPr sz="3600" b="0" i="0">
                <a:solidFill>
                  <a:schemeClr val="bg1"/>
                </a:solidFill>
                <a:latin typeface="Comic Sans MS"/>
                <a:cs typeface="Comic Sans MS"/>
              </a:defRPr>
            </a:lvl1pPr>
          </a:lstStyle>
          <a:p>
            <a:r>
              <a:rPr lang="ro-RO"/>
              <a:t>Faceți clic pentru a edita stilul de titlu coordonator</a:t>
            </a:r>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r>
              <a:rPr lang="ro-RO"/>
              <a:t>Faceți clic pentru a edita stilul de subtitlu coordonator</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1/10/2018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u și conținu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536900" y="3367075"/>
            <a:ext cx="743585" cy="1548130"/>
          </a:xfrm>
          <a:custGeom>
            <a:avLst/>
            <a:gdLst/>
            <a:ahLst/>
            <a:cxnLst/>
            <a:rect l="l" t="t" r="r" b="b"/>
            <a:pathLst>
              <a:path w="743585" h="1548129">
                <a:moveTo>
                  <a:pt x="516183" y="827632"/>
                </a:moveTo>
                <a:lnTo>
                  <a:pt x="516183" y="591514"/>
                </a:lnTo>
                <a:lnTo>
                  <a:pt x="479202" y="612255"/>
                </a:lnTo>
                <a:lnTo>
                  <a:pt x="439221" y="637996"/>
                </a:lnTo>
                <a:lnTo>
                  <a:pt x="396382" y="668881"/>
                </a:lnTo>
                <a:lnTo>
                  <a:pt x="350829" y="705052"/>
                </a:lnTo>
                <a:lnTo>
                  <a:pt x="230814" y="805886"/>
                </a:lnTo>
                <a:lnTo>
                  <a:pt x="190809" y="839926"/>
                </a:lnTo>
                <a:lnTo>
                  <a:pt x="188511" y="823924"/>
                </a:lnTo>
                <a:lnTo>
                  <a:pt x="186142" y="804493"/>
                </a:lnTo>
                <a:lnTo>
                  <a:pt x="172521" y="674572"/>
                </a:lnTo>
                <a:lnTo>
                  <a:pt x="122229" y="293572"/>
                </a:lnTo>
                <a:lnTo>
                  <a:pt x="111466" y="253472"/>
                </a:lnTo>
                <a:lnTo>
                  <a:pt x="82569" y="214824"/>
                </a:lnTo>
                <a:lnTo>
                  <a:pt x="58876" y="208585"/>
                </a:lnTo>
                <a:lnTo>
                  <a:pt x="46029" y="212038"/>
                </a:lnTo>
                <a:lnTo>
                  <a:pt x="15061" y="243970"/>
                </a:lnTo>
                <a:lnTo>
                  <a:pt x="2905" y="281404"/>
                </a:lnTo>
                <a:lnTo>
                  <a:pt x="0" y="323076"/>
                </a:lnTo>
                <a:lnTo>
                  <a:pt x="1833" y="344626"/>
                </a:lnTo>
                <a:lnTo>
                  <a:pt x="82340" y="932900"/>
                </a:lnTo>
                <a:lnTo>
                  <a:pt x="87939" y="970228"/>
                </a:lnTo>
                <a:lnTo>
                  <a:pt x="92700" y="1006078"/>
                </a:lnTo>
                <a:lnTo>
                  <a:pt x="116133" y="1217878"/>
                </a:lnTo>
                <a:lnTo>
                  <a:pt x="133690" y="1386310"/>
                </a:lnTo>
                <a:lnTo>
                  <a:pt x="138810" y="1428921"/>
                </a:lnTo>
                <a:lnTo>
                  <a:pt x="147863" y="1485316"/>
                </a:lnTo>
                <a:lnTo>
                  <a:pt x="171759" y="1531822"/>
                </a:lnTo>
                <a:lnTo>
                  <a:pt x="206263" y="1547574"/>
                </a:lnTo>
                <a:lnTo>
                  <a:pt x="219003" y="1544014"/>
                </a:lnTo>
                <a:lnTo>
                  <a:pt x="222813" y="1541636"/>
                </a:lnTo>
                <a:lnTo>
                  <a:pt x="222813" y="1058620"/>
                </a:lnTo>
                <a:lnTo>
                  <a:pt x="230850" y="1051872"/>
                </a:lnTo>
                <a:lnTo>
                  <a:pt x="382833" y="925270"/>
                </a:lnTo>
                <a:lnTo>
                  <a:pt x="429565" y="888087"/>
                </a:lnTo>
                <a:lnTo>
                  <a:pt x="472654" y="856404"/>
                </a:lnTo>
                <a:lnTo>
                  <a:pt x="512171" y="830008"/>
                </a:lnTo>
                <a:lnTo>
                  <a:pt x="516183" y="827632"/>
                </a:lnTo>
                <a:close/>
              </a:path>
              <a:path w="743585" h="1548129">
                <a:moveTo>
                  <a:pt x="265676" y="1437286"/>
                </a:moveTo>
                <a:lnTo>
                  <a:pt x="263961" y="1415998"/>
                </a:lnTo>
                <a:lnTo>
                  <a:pt x="258699" y="1379446"/>
                </a:lnTo>
                <a:lnTo>
                  <a:pt x="253293" y="1337321"/>
                </a:lnTo>
                <a:lnTo>
                  <a:pt x="247888" y="1289768"/>
                </a:lnTo>
                <a:lnTo>
                  <a:pt x="242625" y="1236928"/>
                </a:lnTo>
                <a:lnTo>
                  <a:pt x="222813" y="1058620"/>
                </a:lnTo>
                <a:lnTo>
                  <a:pt x="222813" y="1541636"/>
                </a:lnTo>
                <a:lnTo>
                  <a:pt x="230850" y="1536620"/>
                </a:lnTo>
                <a:lnTo>
                  <a:pt x="241196" y="1526012"/>
                </a:lnTo>
                <a:lnTo>
                  <a:pt x="249971" y="1512403"/>
                </a:lnTo>
                <a:lnTo>
                  <a:pt x="257103" y="1496008"/>
                </a:lnTo>
                <a:lnTo>
                  <a:pt x="262247" y="1477291"/>
                </a:lnTo>
                <a:lnTo>
                  <a:pt x="265104" y="1457717"/>
                </a:lnTo>
                <a:lnTo>
                  <a:pt x="265676" y="1437286"/>
                </a:lnTo>
                <a:close/>
              </a:path>
              <a:path w="743585" h="1548129">
                <a:moveTo>
                  <a:pt x="743140" y="1218973"/>
                </a:moveTo>
                <a:lnTo>
                  <a:pt x="740973" y="1196542"/>
                </a:lnTo>
                <a:lnTo>
                  <a:pt x="735984" y="1162561"/>
                </a:lnTo>
                <a:lnTo>
                  <a:pt x="729067" y="1121294"/>
                </a:lnTo>
                <a:lnTo>
                  <a:pt x="709731" y="1017472"/>
                </a:lnTo>
                <a:lnTo>
                  <a:pt x="683906" y="872275"/>
                </a:lnTo>
                <a:lnTo>
                  <a:pt x="678489" y="838402"/>
                </a:lnTo>
                <a:lnTo>
                  <a:pt x="668248" y="762824"/>
                </a:lnTo>
                <a:lnTo>
                  <a:pt x="629294" y="441211"/>
                </a:lnTo>
                <a:lnTo>
                  <a:pt x="617208" y="352270"/>
                </a:lnTo>
                <a:lnTo>
                  <a:pt x="615148" y="335291"/>
                </a:lnTo>
                <a:lnTo>
                  <a:pt x="612945" y="315170"/>
                </a:lnTo>
                <a:lnTo>
                  <a:pt x="606575" y="249566"/>
                </a:lnTo>
                <a:lnTo>
                  <a:pt x="604777" y="233112"/>
                </a:lnTo>
                <a:lnTo>
                  <a:pt x="600051" y="196084"/>
                </a:lnTo>
                <a:lnTo>
                  <a:pt x="597908" y="169937"/>
                </a:lnTo>
                <a:lnTo>
                  <a:pt x="596622" y="141220"/>
                </a:lnTo>
                <a:lnTo>
                  <a:pt x="596193" y="109930"/>
                </a:lnTo>
                <a:lnTo>
                  <a:pt x="596193" y="100786"/>
                </a:lnTo>
                <a:lnTo>
                  <a:pt x="595431" y="92404"/>
                </a:lnTo>
                <a:lnTo>
                  <a:pt x="582668" y="43445"/>
                </a:lnTo>
                <a:lnTo>
                  <a:pt x="552319" y="5500"/>
                </a:lnTo>
                <a:lnTo>
                  <a:pt x="529244" y="0"/>
                </a:lnTo>
                <a:lnTo>
                  <a:pt x="517707" y="3250"/>
                </a:lnTo>
                <a:lnTo>
                  <a:pt x="491799" y="42112"/>
                </a:lnTo>
                <a:lnTo>
                  <a:pt x="482988" y="80402"/>
                </a:lnTo>
                <a:lnTo>
                  <a:pt x="477321" y="131266"/>
                </a:lnTo>
                <a:lnTo>
                  <a:pt x="474333" y="175402"/>
                </a:lnTo>
                <a:lnTo>
                  <a:pt x="473416" y="216324"/>
                </a:lnTo>
                <a:lnTo>
                  <a:pt x="474642" y="253960"/>
                </a:lnTo>
                <a:lnTo>
                  <a:pt x="478083" y="288238"/>
                </a:lnTo>
                <a:lnTo>
                  <a:pt x="516183" y="591514"/>
                </a:lnTo>
                <a:lnTo>
                  <a:pt x="516183" y="827632"/>
                </a:lnTo>
                <a:lnTo>
                  <a:pt x="548187" y="808684"/>
                </a:lnTo>
                <a:lnTo>
                  <a:pt x="555688" y="869977"/>
                </a:lnTo>
                <a:lnTo>
                  <a:pt x="558855" y="893266"/>
                </a:lnTo>
                <a:lnTo>
                  <a:pt x="612683" y="1218938"/>
                </a:lnTo>
                <a:lnTo>
                  <a:pt x="617529" y="1252930"/>
                </a:lnTo>
                <a:lnTo>
                  <a:pt x="621970" y="1273921"/>
                </a:lnTo>
                <a:lnTo>
                  <a:pt x="648009" y="1320748"/>
                </a:lnTo>
                <a:lnTo>
                  <a:pt x="684549" y="1335107"/>
                </a:lnTo>
                <a:lnTo>
                  <a:pt x="697539" y="1331416"/>
                </a:lnTo>
                <a:lnTo>
                  <a:pt x="728507" y="1298840"/>
                </a:lnTo>
                <a:lnTo>
                  <a:pt x="740330" y="1261264"/>
                </a:lnTo>
                <a:lnTo>
                  <a:pt x="742878" y="1240547"/>
                </a:lnTo>
                <a:lnTo>
                  <a:pt x="743140" y="1218973"/>
                </a:lnTo>
                <a:close/>
              </a:path>
            </a:pathLst>
          </a:custGeom>
          <a:solidFill>
            <a:srgbClr val="FFFF00"/>
          </a:solidFill>
        </p:spPr>
        <p:txBody>
          <a:bodyPr wrap="square" lIns="0" tIns="0" rIns="0" bIns="0" rtlCol="0"/>
          <a:lstStyle/>
          <a:p>
            <a:endParaRPr/>
          </a:p>
        </p:txBody>
      </p:sp>
      <p:sp>
        <p:nvSpPr>
          <p:cNvPr id="18" name="bk object 18"/>
          <p:cNvSpPr/>
          <p:nvPr/>
        </p:nvSpPr>
        <p:spPr>
          <a:xfrm>
            <a:off x="1358508" y="1929133"/>
            <a:ext cx="3544163" cy="2931187"/>
          </a:xfrm>
          <a:prstGeom prst="rect">
            <a:avLst/>
          </a:prstGeom>
          <a:blipFill>
            <a:blip r:embed="rId3" cstate="print"/>
            <a:stretch>
              <a:fillRect/>
            </a:stretch>
          </a:blipFill>
        </p:spPr>
        <p:txBody>
          <a:bodyPr wrap="square" lIns="0" tIns="0" rIns="0" bIns="0" rtlCol="0"/>
          <a:lstStyle/>
          <a:p>
            <a:endParaRPr/>
          </a:p>
        </p:txBody>
      </p:sp>
      <p:sp>
        <p:nvSpPr>
          <p:cNvPr id="19" name="bk object 19"/>
          <p:cNvSpPr/>
          <p:nvPr/>
        </p:nvSpPr>
        <p:spPr>
          <a:xfrm>
            <a:off x="4675024" y="1642169"/>
            <a:ext cx="455930" cy="1465580"/>
          </a:xfrm>
          <a:custGeom>
            <a:avLst/>
            <a:gdLst/>
            <a:ahLst/>
            <a:cxnLst/>
            <a:rect l="l" t="t" r="r" b="b"/>
            <a:pathLst>
              <a:path w="455929" h="1465580">
                <a:moveTo>
                  <a:pt x="455842" y="107608"/>
                </a:moveTo>
                <a:lnTo>
                  <a:pt x="453997" y="86046"/>
                </a:lnTo>
                <a:lnTo>
                  <a:pt x="438578" y="35647"/>
                </a:lnTo>
                <a:lnTo>
                  <a:pt x="410658" y="6893"/>
                </a:lnTo>
                <a:lnTo>
                  <a:pt x="370308" y="0"/>
                </a:lnTo>
                <a:lnTo>
                  <a:pt x="317599" y="15180"/>
                </a:lnTo>
                <a:lnTo>
                  <a:pt x="302180" y="22490"/>
                </a:lnTo>
                <a:lnTo>
                  <a:pt x="283404" y="31944"/>
                </a:lnTo>
                <a:lnTo>
                  <a:pt x="261342" y="43684"/>
                </a:lnTo>
                <a:lnTo>
                  <a:pt x="236065" y="57852"/>
                </a:lnTo>
                <a:lnTo>
                  <a:pt x="210347" y="72020"/>
                </a:lnTo>
                <a:lnTo>
                  <a:pt x="169199" y="93214"/>
                </a:lnTo>
                <a:lnTo>
                  <a:pt x="123443" y="112311"/>
                </a:lnTo>
                <a:lnTo>
                  <a:pt x="109573" y="117288"/>
                </a:lnTo>
                <a:lnTo>
                  <a:pt x="95261" y="122717"/>
                </a:lnTo>
                <a:lnTo>
                  <a:pt x="31170" y="157591"/>
                </a:lnTo>
                <a:lnTo>
                  <a:pt x="9655" y="189392"/>
                </a:lnTo>
                <a:lnTo>
                  <a:pt x="0" y="231052"/>
                </a:lnTo>
                <a:lnTo>
                  <a:pt x="2131" y="282642"/>
                </a:lnTo>
                <a:lnTo>
                  <a:pt x="14132" y="327219"/>
                </a:lnTo>
                <a:lnTo>
                  <a:pt x="45386" y="366807"/>
                </a:lnTo>
                <a:lnTo>
                  <a:pt x="69603" y="371689"/>
                </a:lnTo>
                <a:lnTo>
                  <a:pt x="82141" y="367986"/>
                </a:lnTo>
                <a:lnTo>
                  <a:pt x="90142" y="364569"/>
                </a:lnTo>
                <a:lnTo>
                  <a:pt x="101572" y="360080"/>
                </a:lnTo>
                <a:lnTo>
                  <a:pt x="116431" y="354591"/>
                </a:lnTo>
                <a:lnTo>
                  <a:pt x="134719" y="348174"/>
                </a:lnTo>
                <a:lnTo>
                  <a:pt x="149994" y="342471"/>
                </a:lnTo>
                <a:lnTo>
                  <a:pt x="163770" y="336839"/>
                </a:lnTo>
                <a:lnTo>
                  <a:pt x="175974" y="331350"/>
                </a:lnTo>
                <a:lnTo>
                  <a:pt x="186535" y="326076"/>
                </a:lnTo>
                <a:lnTo>
                  <a:pt x="190345" y="324552"/>
                </a:lnTo>
                <a:lnTo>
                  <a:pt x="193393" y="322266"/>
                </a:lnTo>
                <a:lnTo>
                  <a:pt x="196441" y="320742"/>
                </a:lnTo>
                <a:lnTo>
                  <a:pt x="202727" y="355127"/>
                </a:lnTo>
                <a:lnTo>
                  <a:pt x="204585" y="366498"/>
                </a:lnTo>
                <a:lnTo>
                  <a:pt x="205585" y="374082"/>
                </a:lnTo>
                <a:lnTo>
                  <a:pt x="245085" y="659236"/>
                </a:lnTo>
                <a:lnTo>
                  <a:pt x="268069" y="847284"/>
                </a:lnTo>
                <a:lnTo>
                  <a:pt x="293965" y="1089734"/>
                </a:lnTo>
                <a:lnTo>
                  <a:pt x="295501" y="1108650"/>
                </a:lnTo>
                <a:lnTo>
                  <a:pt x="298501" y="1158966"/>
                </a:lnTo>
                <a:lnTo>
                  <a:pt x="298501" y="1460409"/>
                </a:lnTo>
                <a:lnTo>
                  <a:pt x="320671" y="1454253"/>
                </a:lnTo>
                <a:lnTo>
                  <a:pt x="320671" y="258996"/>
                </a:lnTo>
                <a:lnTo>
                  <a:pt x="321409" y="260544"/>
                </a:lnTo>
                <a:lnTo>
                  <a:pt x="329981" y="256555"/>
                </a:lnTo>
                <a:lnTo>
                  <a:pt x="338554" y="252638"/>
                </a:lnTo>
                <a:lnTo>
                  <a:pt x="347126" y="248864"/>
                </a:lnTo>
                <a:lnTo>
                  <a:pt x="355699" y="245304"/>
                </a:lnTo>
                <a:lnTo>
                  <a:pt x="361283" y="242899"/>
                </a:lnTo>
                <a:lnTo>
                  <a:pt x="367795" y="240351"/>
                </a:lnTo>
                <a:lnTo>
                  <a:pt x="375308" y="237803"/>
                </a:lnTo>
                <a:lnTo>
                  <a:pt x="383893" y="235398"/>
                </a:lnTo>
                <a:lnTo>
                  <a:pt x="391894" y="233564"/>
                </a:lnTo>
                <a:lnTo>
                  <a:pt x="398752" y="231588"/>
                </a:lnTo>
                <a:lnTo>
                  <a:pt x="432851" y="207109"/>
                </a:lnTo>
                <a:lnTo>
                  <a:pt x="448663" y="169866"/>
                </a:lnTo>
                <a:lnTo>
                  <a:pt x="455616" y="128813"/>
                </a:lnTo>
                <a:lnTo>
                  <a:pt x="455842" y="107608"/>
                </a:lnTo>
                <a:close/>
              </a:path>
              <a:path w="455929" h="1465580">
                <a:moveTo>
                  <a:pt x="298501" y="1460409"/>
                </a:moveTo>
                <a:lnTo>
                  <a:pt x="298501" y="1158966"/>
                </a:lnTo>
                <a:lnTo>
                  <a:pt x="298358" y="1195708"/>
                </a:lnTo>
                <a:lnTo>
                  <a:pt x="295072" y="1219021"/>
                </a:lnTo>
                <a:lnTo>
                  <a:pt x="288643" y="1229046"/>
                </a:lnTo>
                <a:lnTo>
                  <a:pt x="268247" y="1234320"/>
                </a:lnTo>
                <a:lnTo>
                  <a:pt x="246066" y="1232951"/>
                </a:lnTo>
                <a:lnTo>
                  <a:pt x="197203" y="1209996"/>
                </a:lnTo>
                <a:lnTo>
                  <a:pt x="155674" y="1170562"/>
                </a:lnTo>
                <a:lnTo>
                  <a:pt x="137005" y="1125414"/>
                </a:lnTo>
                <a:lnTo>
                  <a:pt x="125134" y="1071241"/>
                </a:lnTo>
                <a:lnTo>
                  <a:pt x="107763" y="1036641"/>
                </a:lnTo>
                <a:lnTo>
                  <a:pt x="84820" y="1021472"/>
                </a:lnTo>
                <a:lnTo>
                  <a:pt x="56233" y="1025592"/>
                </a:lnTo>
                <a:lnTo>
                  <a:pt x="30384" y="1045606"/>
                </a:lnTo>
                <a:lnTo>
                  <a:pt x="14608" y="1078265"/>
                </a:lnTo>
                <a:lnTo>
                  <a:pt x="8977" y="1123640"/>
                </a:lnTo>
                <a:lnTo>
                  <a:pt x="13561" y="1181802"/>
                </a:lnTo>
                <a:lnTo>
                  <a:pt x="23640" y="1232807"/>
                </a:lnTo>
                <a:lnTo>
                  <a:pt x="38566" y="1279197"/>
                </a:lnTo>
                <a:lnTo>
                  <a:pt x="58233" y="1321057"/>
                </a:lnTo>
                <a:lnTo>
                  <a:pt x="82536" y="1358473"/>
                </a:lnTo>
                <a:lnTo>
                  <a:pt x="111368" y="1391528"/>
                </a:lnTo>
                <a:lnTo>
                  <a:pt x="144625" y="1420308"/>
                </a:lnTo>
                <a:lnTo>
                  <a:pt x="191011" y="1448907"/>
                </a:lnTo>
                <a:lnTo>
                  <a:pt x="236255" y="1463932"/>
                </a:lnTo>
                <a:lnTo>
                  <a:pt x="280070" y="1465528"/>
                </a:lnTo>
                <a:lnTo>
                  <a:pt x="298501" y="1460409"/>
                </a:lnTo>
                <a:close/>
              </a:path>
              <a:path w="455929" h="1465580">
                <a:moveTo>
                  <a:pt x="411427" y="1167169"/>
                </a:moveTo>
                <a:lnTo>
                  <a:pt x="409817" y="1090449"/>
                </a:lnTo>
                <a:lnTo>
                  <a:pt x="408099" y="1048941"/>
                </a:lnTo>
                <a:lnTo>
                  <a:pt x="405769" y="1005336"/>
                </a:lnTo>
                <a:lnTo>
                  <a:pt x="402824" y="959637"/>
                </a:lnTo>
                <a:lnTo>
                  <a:pt x="399261" y="911844"/>
                </a:lnTo>
                <a:lnTo>
                  <a:pt x="390269" y="809988"/>
                </a:lnTo>
                <a:lnTo>
                  <a:pt x="378773" y="699782"/>
                </a:lnTo>
                <a:lnTo>
                  <a:pt x="356782" y="518851"/>
                </a:lnTo>
                <a:lnTo>
                  <a:pt x="321790" y="268164"/>
                </a:lnTo>
                <a:lnTo>
                  <a:pt x="320671" y="258996"/>
                </a:lnTo>
                <a:lnTo>
                  <a:pt x="320671" y="1454253"/>
                </a:lnTo>
                <a:lnTo>
                  <a:pt x="322171" y="1453836"/>
                </a:lnTo>
                <a:lnTo>
                  <a:pt x="348460" y="1436373"/>
                </a:lnTo>
                <a:lnTo>
                  <a:pt x="387322" y="1372111"/>
                </a:lnTo>
                <a:lnTo>
                  <a:pt x="399895" y="1325312"/>
                </a:lnTo>
                <a:lnTo>
                  <a:pt x="407896" y="1268733"/>
                </a:lnTo>
                <a:lnTo>
                  <a:pt x="411325" y="1202376"/>
                </a:lnTo>
                <a:lnTo>
                  <a:pt x="411427" y="1167169"/>
                </a:lnTo>
                <a:close/>
              </a:path>
            </a:pathLst>
          </a:custGeom>
          <a:solidFill>
            <a:srgbClr val="FFFF00"/>
          </a:solidFill>
        </p:spPr>
        <p:txBody>
          <a:bodyPr wrap="square" lIns="0" tIns="0" rIns="0" bIns="0" rtlCol="0"/>
          <a:lstStyle/>
          <a:p>
            <a:endParaRPr/>
          </a:p>
        </p:txBody>
      </p:sp>
      <p:sp>
        <p:nvSpPr>
          <p:cNvPr id="20" name="bk object 20"/>
          <p:cNvSpPr/>
          <p:nvPr/>
        </p:nvSpPr>
        <p:spPr>
          <a:xfrm>
            <a:off x="5330814" y="1443144"/>
            <a:ext cx="576580" cy="1387475"/>
          </a:xfrm>
          <a:custGeom>
            <a:avLst/>
            <a:gdLst/>
            <a:ahLst/>
            <a:cxnLst/>
            <a:rect l="l" t="t" r="r" b="b"/>
            <a:pathLst>
              <a:path w="576579" h="1387475">
                <a:moveTo>
                  <a:pt x="23759" y="1361939"/>
                </a:moveTo>
                <a:lnTo>
                  <a:pt x="23759" y="986873"/>
                </a:lnTo>
                <a:lnTo>
                  <a:pt x="8858" y="1143139"/>
                </a:lnTo>
                <a:lnTo>
                  <a:pt x="4042" y="1201947"/>
                </a:lnTo>
                <a:lnTo>
                  <a:pt x="1068" y="1247928"/>
                </a:lnTo>
                <a:lnTo>
                  <a:pt x="0" y="1281125"/>
                </a:lnTo>
                <a:lnTo>
                  <a:pt x="899" y="1301579"/>
                </a:lnTo>
                <a:lnTo>
                  <a:pt x="5459" y="1324213"/>
                </a:lnTo>
                <a:lnTo>
                  <a:pt x="12234" y="1343203"/>
                </a:lnTo>
                <a:lnTo>
                  <a:pt x="21152" y="1358907"/>
                </a:lnTo>
                <a:lnTo>
                  <a:pt x="23759" y="1361939"/>
                </a:lnTo>
                <a:close/>
              </a:path>
              <a:path w="576579" h="1387475">
                <a:moveTo>
                  <a:pt x="576066" y="1076622"/>
                </a:moveTo>
                <a:lnTo>
                  <a:pt x="569792" y="1033283"/>
                </a:lnTo>
                <a:lnTo>
                  <a:pt x="554099" y="983515"/>
                </a:lnTo>
                <a:lnTo>
                  <a:pt x="516964" y="889718"/>
                </a:lnTo>
                <a:lnTo>
                  <a:pt x="508820" y="868263"/>
                </a:lnTo>
                <a:lnTo>
                  <a:pt x="503819" y="853523"/>
                </a:lnTo>
                <a:lnTo>
                  <a:pt x="370277" y="379325"/>
                </a:lnTo>
                <a:lnTo>
                  <a:pt x="292745" y="83903"/>
                </a:lnTo>
                <a:lnTo>
                  <a:pt x="275302" y="40314"/>
                </a:lnTo>
                <a:lnTo>
                  <a:pt x="256074" y="12370"/>
                </a:lnTo>
                <a:lnTo>
                  <a:pt x="234988" y="0"/>
                </a:lnTo>
                <a:lnTo>
                  <a:pt x="211973" y="3131"/>
                </a:lnTo>
                <a:lnTo>
                  <a:pt x="186872" y="60727"/>
                </a:lnTo>
                <a:lnTo>
                  <a:pt x="176159" y="101810"/>
                </a:lnTo>
                <a:lnTo>
                  <a:pt x="164303" y="153894"/>
                </a:lnTo>
                <a:lnTo>
                  <a:pt x="151323" y="217015"/>
                </a:lnTo>
                <a:lnTo>
                  <a:pt x="137235" y="291209"/>
                </a:lnTo>
                <a:lnTo>
                  <a:pt x="122057" y="376511"/>
                </a:lnTo>
                <a:lnTo>
                  <a:pt x="65319" y="719476"/>
                </a:lnTo>
                <a:lnTo>
                  <a:pt x="45095" y="860381"/>
                </a:lnTo>
                <a:lnTo>
                  <a:pt x="28819" y="880824"/>
                </a:lnTo>
                <a:lnTo>
                  <a:pt x="17758" y="901053"/>
                </a:lnTo>
                <a:lnTo>
                  <a:pt x="11984" y="921138"/>
                </a:lnTo>
                <a:lnTo>
                  <a:pt x="11567" y="941153"/>
                </a:lnTo>
                <a:lnTo>
                  <a:pt x="13151" y="952583"/>
                </a:lnTo>
                <a:lnTo>
                  <a:pt x="15663" y="964013"/>
                </a:lnTo>
                <a:lnTo>
                  <a:pt x="19175" y="975443"/>
                </a:lnTo>
                <a:lnTo>
                  <a:pt x="23759" y="986873"/>
                </a:lnTo>
                <a:lnTo>
                  <a:pt x="23759" y="1361939"/>
                </a:lnTo>
                <a:lnTo>
                  <a:pt x="32141" y="1371683"/>
                </a:lnTo>
                <a:lnTo>
                  <a:pt x="43821" y="1381410"/>
                </a:lnTo>
                <a:lnTo>
                  <a:pt x="55858" y="1386637"/>
                </a:lnTo>
                <a:lnTo>
                  <a:pt x="68038" y="1387435"/>
                </a:lnTo>
                <a:lnTo>
                  <a:pt x="80147" y="1383875"/>
                </a:lnTo>
                <a:lnTo>
                  <a:pt x="108627" y="1355490"/>
                </a:lnTo>
                <a:lnTo>
                  <a:pt x="125105" y="1300817"/>
                </a:lnTo>
                <a:lnTo>
                  <a:pt x="149038" y="1073797"/>
                </a:lnTo>
                <a:lnTo>
                  <a:pt x="152798" y="1031647"/>
                </a:lnTo>
                <a:lnTo>
                  <a:pt x="155585" y="995255"/>
                </a:lnTo>
                <a:lnTo>
                  <a:pt x="174980" y="980253"/>
                </a:lnTo>
                <a:lnTo>
                  <a:pt x="189113" y="970477"/>
                </a:lnTo>
                <a:lnTo>
                  <a:pt x="189113" y="759035"/>
                </a:lnTo>
                <a:lnTo>
                  <a:pt x="239405" y="415373"/>
                </a:lnTo>
                <a:lnTo>
                  <a:pt x="309509" y="682073"/>
                </a:lnTo>
                <a:lnTo>
                  <a:pt x="309509" y="896360"/>
                </a:lnTo>
                <a:lnTo>
                  <a:pt x="320844" y="889337"/>
                </a:lnTo>
                <a:lnTo>
                  <a:pt x="344073" y="873954"/>
                </a:lnTo>
                <a:lnTo>
                  <a:pt x="362087" y="861143"/>
                </a:lnTo>
                <a:lnTo>
                  <a:pt x="380054" y="919353"/>
                </a:lnTo>
                <a:lnTo>
                  <a:pt x="398377" y="973062"/>
                </a:lnTo>
                <a:lnTo>
                  <a:pt x="416844" y="1022627"/>
                </a:lnTo>
                <a:lnTo>
                  <a:pt x="435239" y="1068407"/>
                </a:lnTo>
                <a:lnTo>
                  <a:pt x="462076" y="1127450"/>
                </a:lnTo>
                <a:lnTo>
                  <a:pt x="486484" y="1167562"/>
                </a:lnTo>
                <a:lnTo>
                  <a:pt x="527441" y="1191851"/>
                </a:lnTo>
                <a:lnTo>
                  <a:pt x="539312" y="1184957"/>
                </a:lnTo>
                <a:lnTo>
                  <a:pt x="567065" y="1141559"/>
                </a:lnTo>
                <a:lnTo>
                  <a:pt x="575638" y="1099077"/>
                </a:lnTo>
                <a:lnTo>
                  <a:pt x="576066" y="1076622"/>
                </a:lnTo>
                <a:close/>
              </a:path>
              <a:path w="576579" h="1387475">
                <a:moveTo>
                  <a:pt x="309509" y="896360"/>
                </a:moveTo>
                <a:lnTo>
                  <a:pt x="309509" y="682073"/>
                </a:lnTo>
                <a:lnTo>
                  <a:pt x="301377" y="687681"/>
                </a:lnTo>
                <a:lnTo>
                  <a:pt x="288459" y="695503"/>
                </a:lnTo>
                <a:lnTo>
                  <a:pt x="248549" y="718649"/>
                </a:lnTo>
                <a:lnTo>
                  <a:pt x="213402" y="740556"/>
                </a:lnTo>
                <a:lnTo>
                  <a:pt x="189113" y="759035"/>
                </a:lnTo>
                <a:lnTo>
                  <a:pt x="189113" y="970477"/>
                </a:lnTo>
                <a:lnTo>
                  <a:pt x="198733" y="963822"/>
                </a:lnTo>
                <a:lnTo>
                  <a:pt x="226630" y="945963"/>
                </a:lnTo>
                <a:lnTo>
                  <a:pt x="258455" y="926675"/>
                </a:lnTo>
                <a:lnTo>
                  <a:pt x="292328" y="907006"/>
                </a:lnTo>
                <a:lnTo>
                  <a:pt x="309509" y="896360"/>
                </a:lnTo>
                <a:close/>
              </a:path>
            </a:pathLst>
          </a:custGeom>
          <a:solidFill>
            <a:srgbClr val="FFFF00"/>
          </a:solidFill>
        </p:spPr>
        <p:txBody>
          <a:bodyPr wrap="square" lIns="0" tIns="0" rIns="0" bIns="0" rtlCol="0"/>
          <a:lstStyle/>
          <a:p>
            <a:endParaRPr/>
          </a:p>
        </p:txBody>
      </p:sp>
      <p:sp>
        <p:nvSpPr>
          <p:cNvPr id="21" name="bk object 21"/>
          <p:cNvSpPr/>
          <p:nvPr/>
        </p:nvSpPr>
        <p:spPr>
          <a:xfrm>
            <a:off x="5859470" y="1005637"/>
            <a:ext cx="743585" cy="1548130"/>
          </a:xfrm>
          <a:custGeom>
            <a:avLst/>
            <a:gdLst/>
            <a:ahLst/>
            <a:cxnLst/>
            <a:rect l="l" t="t" r="r" b="b"/>
            <a:pathLst>
              <a:path w="743584" h="1548130">
                <a:moveTo>
                  <a:pt x="516183" y="828009"/>
                </a:moveTo>
                <a:lnTo>
                  <a:pt x="516183" y="591514"/>
                </a:lnTo>
                <a:lnTo>
                  <a:pt x="479202" y="612255"/>
                </a:lnTo>
                <a:lnTo>
                  <a:pt x="439221" y="637996"/>
                </a:lnTo>
                <a:lnTo>
                  <a:pt x="396382" y="668881"/>
                </a:lnTo>
                <a:lnTo>
                  <a:pt x="350829" y="705052"/>
                </a:lnTo>
                <a:lnTo>
                  <a:pt x="311146" y="739092"/>
                </a:lnTo>
                <a:lnTo>
                  <a:pt x="190809" y="839926"/>
                </a:lnTo>
                <a:lnTo>
                  <a:pt x="188511" y="823924"/>
                </a:lnTo>
                <a:lnTo>
                  <a:pt x="186142" y="804493"/>
                </a:lnTo>
                <a:lnTo>
                  <a:pt x="183630" y="781633"/>
                </a:lnTo>
                <a:lnTo>
                  <a:pt x="176141" y="705242"/>
                </a:lnTo>
                <a:lnTo>
                  <a:pt x="174259" y="687407"/>
                </a:lnTo>
                <a:lnTo>
                  <a:pt x="122229" y="294334"/>
                </a:lnTo>
                <a:lnTo>
                  <a:pt x="111466" y="253948"/>
                </a:lnTo>
                <a:lnTo>
                  <a:pt x="82569" y="215145"/>
                </a:lnTo>
                <a:lnTo>
                  <a:pt x="58876" y="208597"/>
                </a:lnTo>
                <a:lnTo>
                  <a:pt x="46029" y="212038"/>
                </a:lnTo>
                <a:lnTo>
                  <a:pt x="15061" y="243970"/>
                </a:lnTo>
                <a:lnTo>
                  <a:pt x="2905" y="281404"/>
                </a:lnTo>
                <a:lnTo>
                  <a:pt x="0" y="323076"/>
                </a:lnTo>
                <a:lnTo>
                  <a:pt x="1833" y="344626"/>
                </a:lnTo>
                <a:lnTo>
                  <a:pt x="92700" y="1006444"/>
                </a:lnTo>
                <a:lnTo>
                  <a:pt x="116133" y="1217878"/>
                </a:lnTo>
                <a:lnTo>
                  <a:pt x="133690" y="1386475"/>
                </a:lnTo>
                <a:lnTo>
                  <a:pt x="138810" y="1429312"/>
                </a:lnTo>
                <a:lnTo>
                  <a:pt x="147863" y="1485971"/>
                </a:lnTo>
                <a:lnTo>
                  <a:pt x="171759" y="1532584"/>
                </a:lnTo>
                <a:lnTo>
                  <a:pt x="206263" y="1547586"/>
                </a:lnTo>
                <a:lnTo>
                  <a:pt x="219003" y="1544014"/>
                </a:lnTo>
                <a:lnTo>
                  <a:pt x="222813" y="1541670"/>
                </a:lnTo>
                <a:lnTo>
                  <a:pt x="222813" y="1059382"/>
                </a:lnTo>
                <a:lnTo>
                  <a:pt x="230921" y="1052571"/>
                </a:lnTo>
                <a:lnTo>
                  <a:pt x="383595" y="925270"/>
                </a:lnTo>
                <a:lnTo>
                  <a:pt x="429887" y="888099"/>
                </a:lnTo>
                <a:lnTo>
                  <a:pt x="472749" y="856499"/>
                </a:lnTo>
                <a:lnTo>
                  <a:pt x="512183" y="830329"/>
                </a:lnTo>
                <a:lnTo>
                  <a:pt x="516183" y="828009"/>
                </a:lnTo>
                <a:close/>
              </a:path>
              <a:path w="743584" h="1548130">
                <a:moveTo>
                  <a:pt x="265997" y="1437286"/>
                </a:moveTo>
                <a:lnTo>
                  <a:pt x="263961" y="1415998"/>
                </a:lnTo>
                <a:lnTo>
                  <a:pt x="258806" y="1379458"/>
                </a:lnTo>
                <a:lnTo>
                  <a:pt x="253579" y="1337417"/>
                </a:lnTo>
                <a:lnTo>
                  <a:pt x="226980" y="1090564"/>
                </a:lnTo>
                <a:lnTo>
                  <a:pt x="222813" y="1059382"/>
                </a:lnTo>
                <a:lnTo>
                  <a:pt x="222813" y="1541670"/>
                </a:lnTo>
                <a:lnTo>
                  <a:pt x="249971" y="1512724"/>
                </a:lnTo>
                <a:lnTo>
                  <a:pt x="265390" y="1457717"/>
                </a:lnTo>
                <a:lnTo>
                  <a:pt x="265997" y="1437286"/>
                </a:lnTo>
                <a:close/>
              </a:path>
              <a:path w="743584" h="1548130">
                <a:moveTo>
                  <a:pt x="743569" y="1218973"/>
                </a:moveTo>
                <a:lnTo>
                  <a:pt x="741735" y="1196542"/>
                </a:lnTo>
                <a:lnTo>
                  <a:pt x="736306" y="1162669"/>
                </a:lnTo>
                <a:lnTo>
                  <a:pt x="729162" y="1121580"/>
                </a:lnTo>
                <a:lnTo>
                  <a:pt x="709731" y="1017472"/>
                </a:lnTo>
                <a:lnTo>
                  <a:pt x="683906" y="872382"/>
                </a:lnTo>
                <a:lnTo>
                  <a:pt x="678489" y="838402"/>
                </a:lnTo>
                <a:lnTo>
                  <a:pt x="668248" y="763153"/>
                </a:lnTo>
                <a:lnTo>
                  <a:pt x="635238" y="489077"/>
                </a:lnTo>
                <a:lnTo>
                  <a:pt x="617219" y="352698"/>
                </a:lnTo>
                <a:lnTo>
                  <a:pt x="615243" y="335863"/>
                </a:lnTo>
                <a:lnTo>
                  <a:pt x="613267" y="315598"/>
                </a:lnTo>
                <a:lnTo>
                  <a:pt x="611433" y="292048"/>
                </a:lnTo>
                <a:lnTo>
                  <a:pt x="604789" y="233112"/>
                </a:lnTo>
                <a:lnTo>
                  <a:pt x="600051" y="196084"/>
                </a:lnTo>
                <a:lnTo>
                  <a:pt x="597908" y="169937"/>
                </a:lnTo>
                <a:lnTo>
                  <a:pt x="596622" y="141220"/>
                </a:lnTo>
                <a:lnTo>
                  <a:pt x="596193" y="109930"/>
                </a:lnTo>
                <a:lnTo>
                  <a:pt x="596193" y="101548"/>
                </a:lnTo>
                <a:lnTo>
                  <a:pt x="594669" y="84784"/>
                </a:lnTo>
                <a:lnTo>
                  <a:pt x="583334" y="43445"/>
                </a:lnTo>
                <a:lnTo>
                  <a:pt x="552319" y="5500"/>
                </a:lnTo>
                <a:lnTo>
                  <a:pt x="529244" y="0"/>
                </a:lnTo>
                <a:lnTo>
                  <a:pt x="517707" y="3250"/>
                </a:lnTo>
                <a:lnTo>
                  <a:pt x="492085" y="42112"/>
                </a:lnTo>
                <a:lnTo>
                  <a:pt x="483310" y="80402"/>
                </a:lnTo>
                <a:lnTo>
                  <a:pt x="477321" y="131266"/>
                </a:lnTo>
                <a:lnTo>
                  <a:pt x="474333" y="175843"/>
                </a:lnTo>
                <a:lnTo>
                  <a:pt x="473416" y="216991"/>
                </a:lnTo>
                <a:lnTo>
                  <a:pt x="474642" y="254710"/>
                </a:lnTo>
                <a:lnTo>
                  <a:pt x="478083" y="289000"/>
                </a:lnTo>
                <a:lnTo>
                  <a:pt x="513520" y="567253"/>
                </a:lnTo>
                <a:lnTo>
                  <a:pt x="516183" y="591514"/>
                </a:lnTo>
                <a:lnTo>
                  <a:pt x="516183" y="828009"/>
                </a:lnTo>
                <a:lnTo>
                  <a:pt x="548187" y="809446"/>
                </a:lnTo>
                <a:lnTo>
                  <a:pt x="556331" y="870418"/>
                </a:lnTo>
                <a:lnTo>
                  <a:pt x="564463" y="927258"/>
                </a:lnTo>
                <a:lnTo>
                  <a:pt x="613005" y="1218938"/>
                </a:lnTo>
                <a:lnTo>
                  <a:pt x="618291" y="1252930"/>
                </a:lnTo>
                <a:lnTo>
                  <a:pt x="628864" y="1292268"/>
                </a:lnTo>
                <a:lnTo>
                  <a:pt x="660034" y="1329916"/>
                </a:lnTo>
                <a:lnTo>
                  <a:pt x="684656" y="1335107"/>
                </a:lnTo>
                <a:lnTo>
                  <a:pt x="697539" y="1331416"/>
                </a:lnTo>
                <a:lnTo>
                  <a:pt x="728507" y="1298840"/>
                </a:lnTo>
                <a:lnTo>
                  <a:pt x="740663" y="1261264"/>
                </a:lnTo>
                <a:lnTo>
                  <a:pt x="743259" y="1240547"/>
                </a:lnTo>
                <a:lnTo>
                  <a:pt x="743569" y="1218973"/>
                </a:lnTo>
                <a:close/>
              </a:path>
            </a:pathLst>
          </a:custGeom>
          <a:solidFill>
            <a:srgbClr val="FFFF00"/>
          </a:solidFill>
        </p:spPr>
        <p:txBody>
          <a:bodyPr wrap="square" lIns="0" tIns="0" rIns="0" bIns="0" rtlCol="0"/>
          <a:lstStyle/>
          <a:p>
            <a:endParaRPr/>
          </a:p>
        </p:txBody>
      </p:sp>
      <p:sp>
        <p:nvSpPr>
          <p:cNvPr id="22" name="bk object 22"/>
          <p:cNvSpPr/>
          <p:nvPr/>
        </p:nvSpPr>
        <p:spPr>
          <a:xfrm>
            <a:off x="6524363" y="875764"/>
            <a:ext cx="290195" cy="1390015"/>
          </a:xfrm>
          <a:custGeom>
            <a:avLst/>
            <a:gdLst/>
            <a:ahLst/>
            <a:cxnLst/>
            <a:rect l="l" t="t" r="r" b="b"/>
            <a:pathLst>
              <a:path w="290195" h="1390014">
                <a:moveTo>
                  <a:pt x="245887" y="980408"/>
                </a:moveTo>
                <a:lnTo>
                  <a:pt x="115704" y="80545"/>
                </a:lnTo>
                <a:lnTo>
                  <a:pt x="105417" y="42255"/>
                </a:lnTo>
                <a:lnTo>
                  <a:pt x="77831" y="5405"/>
                </a:lnTo>
                <a:lnTo>
                  <a:pt x="55804" y="0"/>
                </a:lnTo>
                <a:lnTo>
                  <a:pt x="44076" y="3583"/>
                </a:lnTo>
                <a:lnTo>
                  <a:pt x="14394" y="33801"/>
                </a:lnTo>
                <a:lnTo>
                  <a:pt x="261" y="89023"/>
                </a:lnTo>
                <a:lnTo>
                  <a:pt x="0" y="109537"/>
                </a:lnTo>
                <a:lnTo>
                  <a:pt x="2166" y="130837"/>
                </a:lnTo>
                <a:lnTo>
                  <a:pt x="102405" y="835390"/>
                </a:lnTo>
                <a:lnTo>
                  <a:pt x="127480" y="990981"/>
                </a:lnTo>
                <a:lnTo>
                  <a:pt x="130182" y="1009423"/>
                </a:lnTo>
                <a:lnTo>
                  <a:pt x="140469" y="1047619"/>
                </a:lnTo>
                <a:lnTo>
                  <a:pt x="167735" y="1083802"/>
                </a:lnTo>
                <a:lnTo>
                  <a:pt x="189976" y="1089207"/>
                </a:lnTo>
                <a:lnTo>
                  <a:pt x="201810" y="1085623"/>
                </a:lnTo>
                <a:lnTo>
                  <a:pt x="231707" y="1055084"/>
                </a:lnTo>
                <a:lnTo>
                  <a:pt x="245625" y="1000756"/>
                </a:lnTo>
                <a:lnTo>
                  <a:pt x="245887" y="980408"/>
                </a:lnTo>
                <a:close/>
              </a:path>
              <a:path w="290195" h="1390014">
                <a:moveTo>
                  <a:pt x="290060" y="1280100"/>
                </a:moveTo>
                <a:lnTo>
                  <a:pt x="283642" y="1238797"/>
                </a:lnTo>
                <a:lnTo>
                  <a:pt x="266807" y="1197959"/>
                </a:lnTo>
                <a:lnTo>
                  <a:pt x="239684" y="1159656"/>
                </a:lnTo>
                <a:lnTo>
                  <a:pt x="211419" y="1144178"/>
                </a:lnTo>
                <a:lnTo>
                  <a:pt x="198000" y="1146583"/>
                </a:lnTo>
                <a:lnTo>
                  <a:pt x="168425" y="1177123"/>
                </a:lnTo>
                <a:lnTo>
                  <a:pt x="152471" y="1232118"/>
                </a:lnTo>
                <a:lnTo>
                  <a:pt x="151780" y="1252549"/>
                </a:lnTo>
                <a:lnTo>
                  <a:pt x="153804" y="1273837"/>
                </a:lnTo>
                <a:lnTo>
                  <a:pt x="165425" y="1315462"/>
                </a:lnTo>
                <a:lnTo>
                  <a:pt x="187332" y="1355371"/>
                </a:lnTo>
                <a:lnTo>
                  <a:pt x="217050" y="1385280"/>
                </a:lnTo>
                <a:lnTo>
                  <a:pt x="231052" y="1389447"/>
                </a:lnTo>
                <a:lnTo>
                  <a:pt x="244482" y="1386613"/>
                </a:lnTo>
                <a:lnTo>
                  <a:pt x="273629" y="1356074"/>
                </a:lnTo>
                <a:lnTo>
                  <a:pt x="286631" y="1319581"/>
                </a:lnTo>
                <a:lnTo>
                  <a:pt x="290060" y="1280100"/>
                </a:lnTo>
                <a:close/>
              </a:path>
            </a:pathLst>
          </a:custGeom>
          <a:solidFill>
            <a:srgbClr val="FFFF00"/>
          </a:solidFill>
        </p:spPr>
        <p:txBody>
          <a:bodyPr wrap="square" lIns="0" tIns="0" rIns="0" bIns="0" rtlCol="0"/>
          <a:lstStyle/>
          <a:p>
            <a:endParaRPr/>
          </a:p>
        </p:txBody>
      </p:sp>
      <p:sp>
        <p:nvSpPr>
          <p:cNvPr id="23" name="bk object 23"/>
          <p:cNvSpPr/>
          <p:nvPr/>
        </p:nvSpPr>
        <p:spPr>
          <a:xfrm>
            <a:off x="5116163" y="3439191"/>
            <a:ext cx="337185" cy="610235"/>
          </a:xfrm>
          <a:custGeom>
            <a:avLst/>
            <a:gdLst/>
            <a:ahLst/>
            <a:cxnLst/>
            <a:rect l="l" t="t" r="r" b="b"/>
            <a:pathLst>
              <a:path w="337185" h="610235">
                <a:moveTo>
                  <a:pt x="336994" y="58483"/>
                </a:moveTo>
                <a:lnTo>
                  <a:pt x="328421" y="19621"/>
                </a:lnTo>
                <a:lnTo>
                  <a:pt x="305276" y="0"/>
                </a:lnTo>
                <a:lnTo>
                  <a:pt x="298322" y="111"/>
                </a:lnTo>
                <a:lnTo>
                  <a:pt x="291750" y="2000"/>
                </a:lnTo>
                <a:lnTo>
                  <a:pt x="281582" y="6143"/>
                </a:lnTo>
                <a:lnTo>
                  <a:pt x="269271" y="10572"/>
                </a:lnTo>
                <a:lnTo>
                  <a:pt x="254674" y="15287"/>
                </a:lnTo>
                <a:lnTo>
                  <a:pt x="237648" y="20288"/>
                </a:lnTo>
                <a:lnTo>
                  <a:pt x="221063" y="25836"/>
                </a:lnTo>
                <a:lnTo>
                  <a:pt x="206692" y="30956"/>
                </a:lnTo>
                <a:lnTo>
                  <a:pt x="194464" y="35504"/>
                </a:lnTo>
                <a:lnTo>
                  <a:pt x="184308" y="39338"/>
                </a:lnTo>
                <a:lnTo>
                  <a:pt x="176581" y="43064"/>
                </a:lnTo>
                <a:lnTo>
                  <a:pt x="167068" y="47434"/>
                </a:lnTo>
                <a:lnTo>
                  <a:pt x="155698" y="52518"/>
                </a:lnTo>
                <a:lnTo>
                  <a:pt x="142398" y="58388"/>
                </a:lnTo>
                <a:lnTo>
                  <a:pt x="129528" y="64365"/>
                </a:lnTo>
                <a:lnTo>
                  <a:pt x="118300" y="69627"/>
                </a:lnTo>
                <a:lnTo>
                  <a:pt x="108644" y="74033"/>
                </a:lnTo>
                <a:lnTo>
                  <a:pt x="100488" y="77438"/>
                </a:lnTo>
                <a:lnTo>
                  <a:pt x="92940" y="80736"/>
                </a:lnTo>
                <a:lnTo>
                  <a:pt x="84105" y="83819"/>
                </a:lnTo>
                <a:lnTo>
                  <a:pt x="74128" y="86760"/>
                </a:lnTo>
                <a:lnTo>
                  <a:pt x="63150" y="89630"/>
                </a:lnTo>
                <a:lnTo>
                  <a:pt x="49268" y="92773"/>
                </a:lnTo>
                <a:lnTo>
                  <a:pt x="38004" y="95440"/>
                </a:lnTo>
                <a:lnTo>
                  <a:pt x="2952" y="126206"/>
                </a:lnTo>
                <a:lnTo>
                  <a:pt x="0" y="145256"/>
                </a:lnTo>
                <a:lnTo>
                  <a:pt x="488" y="154709"/>
                </a:lnTo>
                <a:lnTo>
                  <a:pt x="15239" y="192690"/>
                </a:lnTo>
                <a:lnTo>
                  <a:pt x="38004" y="201644"/>
                </a:lnTo>
                <a:lnTo>
                  <a:pt x="55280" y="199774"/>
                </a:lnTo>
                <a:lnTo>
                  <a:pt x="75056" y="195262"/>
                </a:lnTo>
                <a:lnTo>
                  <a:pt x="97262" y="188035"/>
                </a:lnTo>
                <a:lnTo>
                  <a:pt x="121824" y="178022"/>
                </a:lnTo>
                <a:lnTo>
                  <a:pt x="126396" y="176498"/>
                </a:lnTo>
                <a:lnTo>
                  <a:pt x="130206" y="174974"/>
                </a:lnTo>
                <a:lnTo>
                  <a:pt x="134016" y="172688"/>
                </a:lnTo>
                <a:lnTo>
                  <a:pt x="139719" y="195012"/>
                </a:lnTo>
                <a:lnTo>
                  <a:pt x="180534" y="344531"/>
                </a:lnTo>
                <a:lnTo>
                  <a:pt x="189737" y="379856"/>
                </a:lnTo>
                <a:lnTo>
                  <a:pt x="197369" y="411039"/>
                </a:lnTo>
                <a:lnTo>
                  <a:pt x="199548" y="420798"/>
                </a:lnTo>
                <a:lnTo>
                  <a:pt x="199548" y="142970"/>
                </a:lnTo>
                <a:lnTo>
                  <a:pt x="238232" y="128396"/>
                </a:lnTo>
                <a:lnTo>
                  <a:pt x="274081" y="116514"/>
                </a:lnTo>
                <a:lnTo>
                  <a:pt x="289655" y="111347"/>
                </a:lnTo>
                <a:lnTo>
                  <a:pt x="325088" y="93440"/>
                </a:lnTo>
                <a:lnTo>
                  <a:pt x="335934" y="68139"/>
                </a:lnTo>
                <a:lnTo>
                  <a:pt x="336994" y="58483"/>
                </a:lnTo>
                <a:close/>
              </a:path>
              <a:path w="337185" h="610235">
                <a:moveTo>
                  <a:pt x="298549" y="554676"/>
                </a:moveTo>
                <a:lnTo>
                  <a:pt x="294798" y="514064"/>
                </a:lnTo>
                <a:lnTo>
                  <a:pt x="281737" y="466201"/>
                </a:lnTo>
                <a:lnTo>
                  <a:pt x="274986" y="440912"/>
                </a:lnTo>
                <a:lnTo>
                  <a:pt x="268295" y="410610"/>
                </a:lnTo>
                <a:lnTo>
                  <a:pt x="259746" y="375665"/>
                </a:lnTo>
                <a:lnTo>
                  <a:pt x="213740" y="201263"/>
                </a:lnTo>
                <a:lnTo>
                  <a:pt x="205394" y="168116"/>
                </a:lnTo>
                <a:lnTo>
                  <a:pt x="199548" y="142970"/>
                </a:lnTo>
                <a:lnTo>
                  <a:pt x="199548" y="420798"/>
                </a:lnTo>
                <a:lnTo>
                  <a:pt x="205489" y="447555"/>
                </a:lnTo>
                <a:lnTo>
                  <a:pt x="208406" y="459390"/>
                </a:lnTo>
                <a:lnTo>
                  <a:pt x="220468" y="504932"/>
                </a:lnTo>
                <a:lnTo>
                  <a:pt x="223837" y="518731"/>
                </a:lnTo>
                <a:lnTo>
                  <a:pt x="226492" y="530387"/>
                </a:lnTo>
                <a:lnTo>
                  <a:pt x="229266" y="543782"/>
                </a:lnTo>
                <a:lnTo>
                  <a:pt x="230028" y="549116"/>
                </a:lnTo>
                <a:lnTo>
                  <a:pt x="230790" y="556736"/>
                </a:lnTo>
                <a:lnTo>
                  <a:pt x="231552" y="563594"/>
                </a:lnTo>
                <a:lnTo>
                  <a:pt x="252126" y="604742"/>
                </a:lnTo>
                <a:lnTo>
                  <a:pt x="264413" y="609980"/>
                </a:lnTo>
                <a:lnTo>
                  <a:pt x="270879" y="609778"/>
                </a:lnTo>
                <a:lnTo>
                  <a:pt x="297846" y="567404"/>
                </a:lnTo>
                <a:lnTo>
                  <a:pt x="298549" y="554676"/>
                </a:lnTo>
                <a:close/>
              </a:path>
            </a:pathLst>
          </a:custGeom>
          <a:solidFill>
            <a:srgbClr val="FFFF00"/>
          </a:solidFill>
        </p:spPr>
        <p:txBody>
          <a:bodyPr wrap="square" lIns="0" tIns="0" rIns="0" bIns="0" rtlCol="0"/>
          <a:lstStyle/>
          <a:p>
            <a:endParaRPr/>
          </a:p>
        </p:txBody>
      </p:sp>
      <p:sp>
        <p:nvSpPr>
          <p:cNvPr id="24" name="bk object 24"/>
          <p:cNvSpPr/>
          <p:nvPr/>
        </p:nvSpPr>
        <p:spPr>
          <a:xfrm>
            <a:off x="5509266" y="3308222"/>
            <a:ext cx="353695" cy="622300"/>
          </a:xfrm>
          <a:custGeom>
            <a:avLst/>
            <a:gdLst/>
            <a:ahLst/>
            <a:cxnLst/>
            <a:rect l="l" t="t" r="r" b="b"/>
            <a:pathLst>
              <a:path w="353695" h="622300">
                <a:moveTo>
                  <a:pt x="353183" y="334130"/>
                </a:moveTo>
                <a:lnTo>
                  <a:pt x="352385" y="284521"/>
                </a:lnTo>
                <a:lnTo>
                  <a:pt x="347673" y="234510"/>
                </a:lnTo>
                <a:lnTo>
                  <a:pt x="339083" y="184022"/>
                </a:lnTo>
                <a:lnTo>
                  <a:pt x="324355" y="129432"/>
                </a:lnTo>
                <a:lnTo>
                  <a:pt x="306413" y="84486"/>
                </a:lnTo>
                <a:lnTo>
                  <a:pt x="285184" y="49113"/>
                </a:lnTo>
                <a:lnTo>
                  <a:pt x="232463" y="6619"/>
                </a:lnTo>
                <a:lnTo>
                  <a:pt x="200685" y="0"/>
                </a:lnTo>
                <a:lnTo>
                  <a:pt x="165335" y="3095"/>
                </a:lnTo>
                <a:lnTo>
                  <a:pt x="126485" y="15620"/>
                </a:lnTo>
                <a:lnTo>
                  <a:pt x="87957" y="40362"/>
                </a:lnTo>
                <a:lnTo>
                  <a:pt x="56000" y="78104"/>
                </a:lnTo>
                <a:lnTo>
                  <a:pt x="30902" y="128992"/>
                </a:lnTo>
                <a:lnTo>
                  <a:pt x="12947" y="193166"/>
                </a:lnTo>
                <a:lnTo>
                  <a:pt x="4462" y="243385"/>
                </a:lnTo>
                <a:lnTo>
                  <a:pt x="109" y="293531"/>
                </a:lnTo>
                <a:lnTo>
                  <a:pt x="0" y="343713"/>
                </a:lnTo>
                <a:lnTo>
                  <a:pt x="4242" y="394042"/>
                </a:lnTo>
                <a:lnTo>
                  <a:pt x="12947" y="444626"/>
                </a:lnTo>
                <a:lnTo>
                  <a:pt x="27199" y="494371"/>
                </a:lnTo>
                <a:lnTo>
                  <a:pt x="46952" y="536257"/>
                </a:lnTo>
                <a:lnTo>
                  <a:pt x="68669" y="565895"/>
                </a:lnTo>
                <a:lnTo>
                  <a:pt x="68669" y="325469"/>
                </a:lnTo>
                <a:lnTo>
                  <a:pt x="70871" y="280237"/>
                </a:lnTo>
                <a:lnTo>
                  <a:pt x="77717" y="235076"/>
                </a:lnTo>
                <a:lnTo>
                  <a:pt x="89112" y="191321"/>
                </a:lnTo>
                <a:lnTo>
                  <a:pt x="124759" y="132099"/>
                </a:lnTo>
                <a:lnTo>
                  <a:pt x="173301" y="107477"/>
                </a:lnTo>
                <a:lnTo>
                  <a:pt x="194875" y="104108"/>
                </a:lnTo>
                <a:lnTo>
                  <a:pt x="213306" y="106025"/>
                </a:lnTo>
                <a:lnTo>
                  <a:pt x="253644" y="148685"/>
                </a:lnTo>
                <a:lnTo>
                  <a:pt x="273551" y="212216"/>
                </a:lnTo>
                <a:lnTo>
                  <a:pt x="281124" y="258639"/>
                </a:lnTo>
                <a:lnTo>
                  <a:pt x="284410" y="304133"/>
                </a:lnTo>
                <a:lnTo>
                  <a:pt x="284410" y="568387"/>
                </a:lnTo>
                <a:lnTo>
                  <a:pt x="301841" y="547496"/>
                </a:lnTo>
                <a:lnTo>
                  <a:pt x="326046" y="496609"/>
                </a:lnTo>
                <a:lnTo>
                  <a:pt x="342893" y="432434"/>
                </a:lnTo>
                <a:lnTo>
                  <a:pt x="350032" y="383410"/>
                </a:lnTo>
                <a:lnTo>
                  <a:pt x="353183" y="334130"/>
                </a:lnTo>
                <a:close/>
              </a:path>
              <a:path w="353695" h="622300">
                <a:moveTo>
                  <a:pt x="284410" y="568387"/>
                </a:moveTo>
                <a:lnTo>
                  <a:pt x="284410" y="304133"/>
                </a:lnTo>
                <a:lnTo>
                  <a:pt x="283410" y="348626"/>
                </a:lnTo>
                <a:lnTo>
                  <a:pt x="278123" y="392048"/>
                </a:lnTo>
                <a:lnTo>
                  <a:pt x="267527" y="435352"/>
                </a:lnTo>
                <a:lnTo>
                  <a:pt x="233761" y="493954"/>
                </a:lnTo>
                <a:lnTo>
                  <a:pt x="189017" y="515945"/>
                </a:lnTo>
                <a:lnTo>
                  <a:pt x="168586" y="517207"/>
                </a:lnTo>
                <a:lnTo>
                  <a:pt x="149012" y="513040"/>
                </a:lnTo>
                <a:lnTo>
                  <a:pt x="112877" y="488120"/>
                </a:lnTo>
                <a:lnTo>
                  <a:pt x="86897" y="444900"/>
                </a:lnTo>
                <a:lnTo>
                  <a:pt x="71181" y="370843"/>
                </a:lnTo>
                <a:lnTo>
                  <a:pt x="68669" y="325469"/>
                </a:lnTo>
                <a:lnTo>
                  <a:pt x="68669" y="565895"/>
                </a:lnTo>
                <a:lnTo>
                  <a:pt x="71990" y="570428"/>
                </a:lnTo>
                <a:lnTo>
                  <a:pt x="102101" y="597026"/>
                </a:lnTo>
                <a:lnTo>
                  <a:pt x="133058" y="614052"/>
                </a:lnTo>
                <a:lnTo>
                  <a:pt x="165157" y="621791"/>
                </a:lnTo>
                <a:lnTo>
                  <a:pt x="198113" y="620387"/>
                </a:lnTo>
                <a:lnTo>
                  <a:pt x="231641" y="609980"/>
                </a:lnTo>
                <a:lnTo>
                  <a:pt x="270349" y="585239"/>
                </a:lnTo>
                <a:lnTo>
                  <a:pt x="284410" y="568387"/>
                </a:lnTo>
                <a:close/>
              </a:path>
            </a:pathLst>
          </a:custGeom>
          <a:solidFill>
            <a:srgbClr val="FFFF00"/>
          </a:solidFill>
        </p:spPr>
        <p:txBody>
          <a:bodyPr wrap="square" lIns="0" tIns="0" rIns="0" bIns="0" rtlCol="0"/>
          <a:lstStyle/>
          <a:p>
            <a:endParaRPr/>
          </a:p>
        </p:txBody>
      </p:sp>
      <p:sp>
        <p:nvSpPr>
          <p:cNvPr id="25" name="bk object 25"/>
          <p:cNvSpPr/>
          <p:nvPr/>
        </p:nvSpPr>
        <p:spPr>
          <a:xfrm>
            <a:off x="6092642" y="3054572"/>
            <a:ext cx="313055" cy="646430"/>
          </a:xfrm>
          <a:custGeom>
            <a:avLst/>
            <a:gdLst/>
            <a:ahLst/>
            <a:cxnLst/>
            <a:rect l="l" t="t" r="r" b="b"/>
            <a:pathLst>
              <a:path w="313054" h="646429">
                <a:moveTo>
                  <a:pt x="229195" y="70675"/>
                </a:moveTo>
                <a:lnTo>
                  <a:pt x="208811" y="22002"/>
                </a:lnTo>
                <a:lnTo>
                  <a:pt x="167949" y="4857"/>
                </a:lnTo>
                <a:lnTo>
                  <a:pt x="128992" y="0"/>
                </a:lnTo>
                <a:lnTo>
                  <a:pt x="113621" y="1321"/>
                </a:lnTo>
                <a:lnTo>
                  <a:pt x="67746" y="31242"/>
                </a:lnTo>
                <a:lnTo>
                  <a:pt x="41457" y="78771"/>
                </a:lnTo>
                <a:lnTo>
                  <a:pt x="27229" y="121348"/>
                </a:lnTo>
                <a:lnTo>
                  <a:pt x="15644" y="167925"/>
                </a:lnTo>
                <a:lnTo>
                  <a:pt x="7060" y="218503"/>
                </a:lnTo>
                <a:lnTo>
                  <a:pt x="1833" y="273081"/>
                </a:lnTo>
                <a:lnTo>
                  <a:pt x="0" y="328076"/>
                </a:lnTo>
                <a:lnTo>
                  <a:pt x="1452" y="381000"/>
                </a:lnTo>
                <a:lnTo>
                  <a:pt x="6334" y="431780"/>
                </a:lnTo>
                <a:lnTo>
                  <a:pt x="14787" y="480345"/>
                </a:lnTo>
                <a:lnTo>
                  <a:pt x="27039" y="528339"/>
                </a:lnTo>
                <a:lnTo>
                  <a:pt x="41933" y="568261"/>
                </a:lnTo>
                <a:lnTo>
                  <a:pt x="67572" y="610067"/>
                </a:lnTo>
                <a:lnTo>
                  <a:pt x="67572" y="353579"/>
                </a:lnTo>
                <a:lnTo>
                  <a:pt x="68255" y="303744"/>
                </a:lnTo>
                <a:lnTo>
                  <a:pt x="73290" y="253544"/>
                </a:lnTo>
                <a:lnTo>
                  <a:pt x="82605" y="202977"/>
                </a:lnTo>
                <a:lnTo>
                  <a:pt x="92452" y="164294"/>
                </a:lnTo>
                <a:lnTo>
                  <a:pt x="112716" y="116074"/>
                </a:lnTo>
                <a:lnTo>
                  <a:pt x="144708" y="102870"/>
                </a:lnTo>
                <a:lnTo>
                  <a:pt x="157281" y="104501"/>
                </a:lnTo>
                <a:lnTo>
                  <a:pt x="170997" y="108489"/>
                </a:lnTo>
                <a:lnTo>
                  <a:pt x="183546" y="113228"/>
                </a:lnTo>
                <a:lnTo>
                  <a:pt x="193667" y="116109"/>
                </a:lnTo>
                <a:lnTo>
                  <a:pt x="201215" y="117276"/>
                </a:lnTo>
                <a:lnTo>
                  <a:pt x="206049" y="116871"/>
                </a:lnTo>
                <a:lnTo>
                  <a:pt x="212467" y="112704"/>
                </a:lnTo>
                <a:lnTo>
                  <a:pt x="217955" y="106965"/>
                </a:lnTo>
                <a:lnTo>
                  <a:pt x="222444" y="99512"/>
                </a:lnTo>
                <a:lnTo>
                  <a:pt x="225861" y="90201"/>
                </a:lnTo>
                <a:lnTo>
                  <a:pt x="228135" y="80474"/>
                </a:lnTo>
                <a:lnTo>
                  <a:pt x="229195" y="70675"/>
                </a:lnTo>
                <a:close/>
              </a:path>
              <a:path w="313054" h="646429">
                <a:moveTo>
                  <a:pt x="236529" y="595642"/>
                </a:moveTo>
                <a:lnTo>
                  <a:pt x="236529" y="357663"/>
                </a:lnTo>
                <a:lnTo>
                  <a:pt x="235243" y="391977"/>
                </a:lnTo>
                <a:lnTo>
                  <a:pt x="231386" y="423005"/>
                </a:lnTo>
                <a:lnTo>
                  <a:pt x="215955" y="475773"/>
                </a:lnTo>
                <a:lnTo>
                  <a:pt x="192143" y="512349"/>
                </a:lnTo>
                <a:lnTo>
                  <a:pt x="160329" y="535209"/>
                </a:lnTo>
                <a:lnTo>
                  <a:pt x="130516" y="541591"/>
                </a:lnTo>
                <a:lnTo>
                  <a:pt x="118860" y="538531"/>
                </a:lnTo>
                <a:lnTo>
                  <a:pt x="93845" y="502920"/>
                </a:lnTo>
                <a:lnTo>
                  <a:pt x="79557" y="452151"/>
                </a:lnTo>
                <a:lnTo>
                  <a:pt x="71315" y="403048"/>
                </a:lnTo>
                <a:lnTo>
                  <a:pt x="67572" y="353579"/>
                </a:lnTo>
                <a:lnTo>
                  <a:pt x="67572" y="610067"/>
                </a:lnTo>
                <a:lnTo>
                  <a:pt x="78795" y="623601"/>
                </a:lnTo>
                <a:lnTo>
                  <a:pt x="100774" y="638901"/>
                </a:lnTo>
                <a:lnTo>
                  <a:pt x="125468" y="645985"/>
                </a:lnTo>
                <a:lnTo>
                  <a:pt x="152733" y="644925"/>
                </a:lnTo>
                <a:lnTo>
                  <a:pt x="182427" y="635793"/>
                </a:lnTo>
                <a:lnTo>
                  <a:pt x="212681" y="618232"/>
                </a:lnTo>
                <a:lnTo>
                  <a:pt x="236529" y="595642"/>
                </a:lnTo>
                <a:close/>
              </a:path>
              <a:path w="313054" h="646429">
                <a:moveTo>
                  <a:pt x="313051" y="280927"/>
                </a:moveTo>
                <a:lnTo>
                  <a:pt x="299847" y="241601"/>
                </a:lnTo>
                <a:lnTo>
                  <a:pt x="274617" y="229314"/>
                </a:lnTo>
                <a:lnTo>
                  <a:pt x="267771" y="231171"/>
                </a:lnTo>
                <a:lnTo>
                  <a:pt x="209478" y="259842"/>
                </a:lnTo>
                <a:lnTo>
                  <a:pt x="160329" y="291369"/>
                </a:lnTo>
                <a:lnTo>
                  <a:pt x="126932" y="320932"/>
                </a:lnTo>
                <a:lnTo>
                  <a:pt x="93571" y="378916"/>
                </a:lnTo>
                <a:lnTo>
                  <a:pt x="94035" y="407193"/>
                </a:lnTo>
                <a:lnTo>
                  <a:pt x="116466" y="443579"/>
                </a:lnTo>
                <a:lnTo>
                  <a:pt x="130516" y="446929"/>
                </a:lnTo>
                <a:lnTo>
                  <a:pt x="137469" y="445293"/>
                </a:lnTo>
                <a:lnTo>
                  <a:pt x="142041" y="443007"/>
                </a:lnTo>
                <a:lnTo>
                  <a:pt x="146613" y="439197"/>
                </a:lnTo>
                <a:lnTo>
                  <a:pt x="150423" y="433863"/>
                </a:lnTo>
                <a:lnTo>
                  <a:pt x="168271" y="411670"/>
                </a:lnTo>
                <a:lnTo>
                  <a:pt x="188618" y="391763"/>
                </a:lnTo>
                <a:lnTo>
                  <a:pt x="211395" y="373856"/>
                </a:lnTo>
                <a:lnTo>
                  <a:pt x="236529" y="357663"/>
                </a:lnTo>
                <a:lnTo>
                  <a:pt x="236529" y="595642"/>
                </a:lnTo>
                <a:lnTo>
                  <a:pt x="239291" y="593026"/>
                </a:lnTo>
                <a:lnTo>
                  <a:pt x="262044" y="560248"/>
                </a:lnTo>
                <a:lnTo>
                  <a:pt x="280725" y="519969"/>
                </a:lnTo>
                <a:lnTo>
                  <a:pt x="294834" y="474666"/>
                </a:lnTo>
                <a:lnTo>
                  <a:pt x="303871" y="425577"/>
                </a:lnTo>
                <a:lnTo>
                  <a:pt x="305871" y="397338"/>
                </a:lnTo>
                <a:lnTo>
                  <a:pt x="305871" y="315753"/>
                </a:lnTo>
                <a:lnTo>
                  <a:pt x="310455" y="304716"/>
                </a:lnTo>
                <a:lnTo>
                  <a:pt x="312824" y="293179"/>
                </a:lnTo>
                <a:lnTo>
                  <a:pt x="313051" y="280927"/>
                </a:lnTo>
                <a:close/>
              </a:path>
              <a:path w="313054" h="646429">
                <a:moveTo>
                  <a:pt x="307621" y="372629"/>
                </a:moveTo>
                <a:lnTo>
                  <a:pt x="305871" y="315753"/>
                </a:lnTo>
                <a:lnTo>
                  <a:pt x="305871" y="397338"/>
                </a:lnTo>
                <a:lnTo>
                  <a:pt x="307621" y="372629"/>
                </a:lnTo>
                <a:close/>
              </a:path>
            </a:pathLst>
          </a:custGeom>
          <a:solidFill>
            <a:srgbClr val="FFFF00"/>
          </a:solidFill>
        </p:spPr>
        <p:txBody>
          <a:bodyPr wrap="square" lIns="0" tIns="0" rIns="0" bIns="0" rtlCol="0"/>
          <a:lstStyle/>
          <a:p>
            <a:endParaRPr/>
          </a:p>
        </p:txBody>
      </p:sp>
      <p:sp>
        <p:nvSpPr>
          <p:cNvPr id="26" name="bk object 26"/>
          <p:cNvSpPr/>
          <p:nvPr/>
        </p:nvSpPr>
        <p:spPr>
          <a:xfrm>
            <a:off x="6413705" y="2916650"/>
            <a:ext cx="353060" cy="622300"/>
          </a:xfrm>
          <a:custGeom>
            <a:avLst/>
            <a:gdLst/>
            <a:ahLst/>
            <a:cxnLst/>
            <a:rect l="l" t="t" r="r" b="b"/>
            <a:pathLst>
              <a:path w="353059" h="622300">
                <a:moveTo>
                  <a:pt x="352696" y="334578"/>
                </a:moveTo>
                <a:lnTo>
                  <a:pt x="352007" y="284859"/>
                </a:lnTo>
                <a:lnTo>
                  <a:pt x="347258" y="234884"/>
                </a:lnTo>
                <a:lnTo>
                  <a:pt x="338376" y="184689"/>
                </a:lnTo>
                <a:lnTo>
                  <a:pt x="323970" y="129659"/>
                </a:lnTo>
                <a:lnTo>
                  <a:pt x="305991" y="84486"/>
                </a:lnTo>
                <a:lnTo>
                  <a:pt x="284584" y="49029"/>
                </a:lnTo>
                <a:lnTo>
                  <a:pt x="231875" y="6536"/>
                </a:lnTo>
                <a:lnTo>
                  <a:pt x="200359" y="0"/>
                </a:lnTo>
                <a:lnTo>
                  <a:pt x="165271" y="3321"/>
                </a:lnTo>
                <a:lnTo>
                  <a:pt x="126540" y="16287"/>
                </a:lnTo>
                <a:lnTo>
                  <a:pt x="88000" y="40695"/>
                </a:lnTo>
                <a:lnTo>
                  <a:pt x="55960" y="78390"/>
                </a:lnTo>
                <a:lnTo>
                  <a:pt x="30635" y="129230"/>
                </a:lnTo>
                <a:lnTo>
                  <a:pt x="12240" y="193071"/>
                </a:lnTo>
                <a:lnTo>
                  <a:pt x="4126" y="243363"/>
                </a:lnTo>
                <a:lnTo>
                  <a:pt x="0" y="293655"/>
                </a:lnTo>
                <a:lnTo>
                  <a:pt x="6" y="343947"/>
                </a:lnTo>
                <a:lnTo>
                  <a:pt x="4291" y="394239"/>
                </a:lnTo>
                <a:lnTo>
                  <a:pt x="13002" y="444531"/>
                </a:lnTo>
                <a:lnTo>
                  <a:pt x="27135" y="494287"/>
                </a:lnTo>
                <a:lnTo>
                  <a:pt x="46626" y="536257"/>
                </a:lnTo>
                <a:lnTo>
                  <a:pt x="68628" y="566803"/>
                </a:lnTo>
                <a:lnTo>
                  <a:pt x="68628" y="325373"/>
                </a:lnTo>
                <a:lnTo>
                  <a:pt x="70605" y="280142"/>
                </a:lnTo>
                <a:lnTo>
                  <a:pt x="77010" y="234981"/>
                </a:lnTo>
                <a:lnTo>
                  <a:pt x="88726" y="191559"/>
                </a:lnTo>
                <a:lnTo>
                  <a:pt x="124159" y="132433"/>
                </a:lnTo>
                <a:lnTo>
                  <a:pt x="173022" y="108037"/>
                </a:lnTo>
                <a:lnTo>
                  <a:pt x="194739" y="104489"/>
                </a:lnTo>
                <a:lnTo>
                  <a:pt x="213027" y="106370"/>
                </a:lnTo>
                <a:lnTo>
                  <a:pt x="253509" y="149351"/>
                </a:lnTo>
                <a:lnTo>
                  <a:pt x="272844" y="212883"/>
                </a:lnTo>
                <a:lnTo>
                  <a:pt x="280738" y="258877"/>
                </a:lnTo>
                <a:lnTo>
                  <a:pt x="283989" y="304228"/>
                </a:lnTo>
                <a:lnTo>
                  <a:pt x="283989" y="568792"/>
                </a:lnTo>
                <a:lnTo>
                  <a:pt x="301515" y="547782"/>
                </a:lnTo>
                <a:lnTo>
                  <a:pt x="325672" y="496943"/>
                </a:lnTo>
                <a:lnTo>
                  <a:pt x="342186" y="433101"/>
                </a:lnTo>
                <a:lnTo>
                  <a:pt x="349398" y="384004"/>
                </a:lnTo>
                <a:lnTo>
                  <a:pt x="352696" y="334578"/>
                </a:lnTo>
                <a:close/>
              </a:path>
              <a:path w="353059" h="622300">
                <a:moveTo>
                  <a:pt x="283989" y="568792"/>
                </a:moveTo>
                <a:lnTo>
                  <a:pt x="283989" y="304228"/>
                </a:lnTo>
                <a:lnTo>
                  <a:pt x="282810" y="348865"/>
                </a:lnTo>
                <a:lnTo>
                  <a:pt x="277416" y="392715"/>
                </a:lnTo>
                <a:lnTo>
                  <a:pt x="267153" y="435578"/>
                </a:lnTo>
                <a:lnTo>
                  <a:pt x="233482" y="493871"/>
                </a:lnTo>
                <a:lnTo>
                  <a:pt x="188631" y="516290"/>
                </a:lnTo>
                <a:lnTo>
                  <a:pt x="167974" y="517778"/>
                </a:lnTo>
                <a:lnTo>
                  <a:pt x="148317" y="513695"/>
                </a:lnTo>
                <a:lnTo>
                  <a:pt x="112181" y="488668"/>
                </a:lnTo>
                <a:lnTo>
                  <a:pt x="86511" y="444924"/>
                </a:lnTo>
                <a:lnTo>
                  <a:pt x="71224" y="370748"/>
                </a:lnTo>
                <a:lnTo>
                  <a:pt x="68628" y="325373"/>
                </a:lnTo>
                <a:lnTo>
                  <a:pt x="68628" y="566803"/>
                </a:lnTo>
                <a:lnTo>
                  <a:pt x="71402" y="570654"/>
                </a:lnTo>
                <a:lnTo>
                  <a:pt x="101394" y="597693"/>
                </a:lnTo>
                <a:lnTo>
                  <a:pt x="132684" y="614279"/>
                </a:lnTo>
                <a:lnTo>
                  <a:pt x="164831" y="621791"/>
                </a:lnTo>
                <a:lnTo>
                  <a:pt x="197835" y="620303"/>
                </a:lnTo>
                <a:lnTo>
                  <a:pt x="231696" y="609885"/>
                </a:lnTo>
                <a:lnTo>
                  <a:pt x="270070" y="585477"/>
                </a:lnTo>
                <a:lnTo>
                  <a:pt x="283989" y="568792"/>
                </a:lnTo>
                <a:close/>
              </a:path>
            </a:pathLst>
          </a:custGeom>
          <a:solidFill>
            <a:srgbClr val="FFFF00"/>
          </a:solidFill>
        </p:spPr>
        <p:txBody>
          <a:bodyPr wrap="square" lIns="0" tIns="0" rIns="0" bIns="0" rtlCol="0"/>
          <a:lstStyle/>
          <a:p>
            <a:endParaRPr/>
          </a:p>
        </p:txBody>
      </p:sp>
      <p:sp>
        <p:nvSpPr>
          <p:cNvPr id="27" name="bk object 27"/>
          <p:cNvSpPr/>
          <p:nvPr/>
        </p:nvSpPr>
        <p:spPr>
          <a:xfrm>
            <a:off x="6759344" y="2808636"/>
            <a:ext cx="366395" cy="593725"/>
          </a:xfrm>
          <a:custGeom>
            <a:avLst/>
            <a:gdLst/>
            <a:ahLst/>
            <a:cxnLst/>
            <a:rect l="l" t="t" r="r" b="b"/>
            <a:pathLst>
              <a:path w="366395" h="593725">
                <a:moveTo>
                  <a:pt x="365974" y="346567"/>
                </a:moveTo>
                <a:lnTo>
                  <a:pt x="362545" y="281416"/>
                </a:lnTo>
                <a:lnTo>
                  <a:pt x="342137" y="198500"/>
                </a:lnTo>
                <a:lnTo>
                  <a:pt x="320587" y="153447"/>
                </a:lnTo>
                <a:lnTo>
                  <a:pt x="292465" y="113823"/>
                </a:lnTo>
                <a:lnTo>
                  <a:pt x="257913" y="79343"/>
                </a:lnTo>
                <a:lnTo>
                  <a:pt x="225635" y="55268"/>
                </a:lnTo>
                <a:lnTo>
                  <a:pt x="191714" y="37623"/>
                </a:lnTo>
                <a:lnTo>
                  <a:pt x="119229" y="19907"/>
                </a:lnTo>
                <a:lnTo>
                  <a:pt x="113275" y="18694"/>
                </a:lnTo>
                <a:lnTo>
                  <a:pt x="102905" y="16278"/>
                </a:lnTo>
                <a:lnTo>
                  <a:pt x="88689" y="12727"/>
                </a:lnTo>
                <a:lnTo>
                  <a:pt x="69699" y="7715"/>
                </a:lnTo>
                <a:lnTo>
                  <a:pt x="53709" y="3428"/>
                </a:lnTo>
                <a:lnTo>
                  <a:pt x="41219" y="857"/>
                </a:lnTo>
                <a:lnTo>
                  <a:pt x="32301" y="0"/>
                </a:lnTo>
                <a:lnTo>
                  <a:pt x="27027" y="857"/>
                </a:lnTo>
                <a:lnTo>
                  <a:pt x="20466" y="4988"/>
                </a:lnTo>
                <a:lnTo>
                  <a:pt x="1762" y="44827"/>
                </a:lnTo>
                <a:lnTo>
                  <a:pt x="0" y="67996"/>
                </a:lnTo>
                <a:lnTo>
                  <a:pt x="1119" y="78581"/>
                </a:lnTo>
                <a:lnTo>
                  <a:pt x="56745" y="324707"/>
                </a:lnTo>
                <a:lnTo>
                  <a:pt x="78843" y="437483"/>
                </a:lnTo>
                <a:lnTo>
                  <a:pt x="79605" y="441823"/>
                </a:lnTo>
                <a:lnTo>
                  <a:pt x="79605" y="118205"/>
                </a:lnTo>
                <a:lnTo>
                  <a:pt x="117883" y="126813"/>
                </a:lnTo>
                <a:lnTo>
                  <a:pt x="173581" y="141458"/>
                </a:lnTo>
                <a:lnTo>
                  <a:pt x="227695" y="170961"/>
                </a:lnTo>
                <a:lnTo>
                  <a:pt x="256960" y="200215"/>
                </a:lnTo>
                <a:lnTo>
                  <a:pt x="278510" y="235898"/>
                </a:lnTo>
                <a:lnTo>
                  <a:pt x="292203" y="278225"/>
                </a:lnTo>
                <a:lnTo>
                  <a:pt x="297251" y="318420"/>
                </a:lnTo>
                <a:lnTo>
                  <a:pt x="297453" y="540387"/>
                </a:lnTo>
                <a:lnTo>
                  <a:pt x="312884" y="524434"/>
                </a:lnTo>
                <a:lnTo>
                  <a:pt x="342292" y="471404"/>
                </a:lnTo>
                <a:lnTo>
                  <a:pt x="359128" y="412277"/>
                </a:lnTo>
                <a:lnTo>
                  <a:pt x="363831" y="379571"/>
                </a:lnTo>
                <a:lnTo>
                  <a:pt x="365974" y="346567"/>
                </a:lnTo>
                <a:close/>
              </a:path>
              <a:path w="366395" h="593725">
                <a:moveTo>
                  <a:pt x="297453" y="540387"/>
                </a:moveTo>
                <a:lnTo>
                  <a:pt x="297453" y="338875"/>
                </a:lnTo>
                <a:lnTo>
                  <a:pt x="296013" y="359759"/>
                </a:lnTo>
                <a:lnTo>
                  <a:pt x="293346" y="379737"/>
                </a:lnTo>
                <a:lnTo>
                  <a:pt x="276201" y="431387"/>
                </a:lnTo>
                <a:lnTo>
                  <a:pt x="250959" y="460628"/>
                </a:lnTo>
                <a:lnTo>
                  <a:pt x="209145" y="484727"/>
                </a:lnTo>
                <a:lnTo>
                  <a:pt x="182475" y="490823"/>
                </a:lnTo>
                <a:lnTo>
                  <a:pt x="173331" y="491585"/>
                </a:lnTo>
                <a:lnTo>
                  <a:pt x="165711" y="490061"/>
                </a:lnTo>
                <a:lnTo>
                  <a:pt x="158853" y="486251"/>
                </a:lnTo>
                <a:lnTo>
                  <a:pt x="79605" y="118205"/>
                </a:lnTo>
                <a:lnTo>
                  <a:pt x="79605" y="441823"/>
                </a:lnTo>
                <a:lnTo>
                  <a:pt x="90654" y="502634"/>
                </a:lnTo>
                <a:lnTo>
                  <a:pt x="100179" y="549497"/>
                </a:lnTo>
                <a:lnTo>
                  <a:pt x="123241" y="585323"/>
                </a:lnTo>
                <a:lnTo>
                  <a:pt x="136124" y="587918"/>
                </a:lnTo>
                <a:lnTo>
                  <a:pt x="142851" y="586073"/>
                </a:lnTo>
                <a:lnTo>
                  <a:pt x="152697" y="589942"/>
                </a:lnTo>
                <a:lnTo>
                  <a:pt x="163901" y="592454"/>
                </a:lnTo>
                <a:lnTo>
                  <a:pt x="176391" y="593681"/>
                </a:lnTo>
                <a:lnTo>
                  <a:pt x="190857" y="593599"/>
                </a:lnTo>
                <a:lnTo>
                  <a:pt x="230481" y="584549"/>
                </a:lnTo>
                <a:lnTo>
                  <a:pt x="290393" y="547687"/>
                </a:lnTo>
                <a:lnTo>
                  <a:pt x="297453" y="540387"/>
                </a:lnTo>
                <a:close/>
              </a:path>
            </a:pathLst>
          </a:custGeom>
          <a:solidFill>
            <a:srgbClr val="FFFF00"/>
          </a:solidFill>
        </p:spPr>
        <p:txBody>
          <a:bodyPr wrap="square" lIns="0" tIns="0" rIns="0" bIns="0" rtlCol="0"/>
          <a:lstStyle/>
          <a:p>
            <a:endParaRPr/>
          </a:p>
        </p:txBody>
      </p:sp>
      <p:sp>
        <p:nvSpPr>
          <p:cNvPr id="28" name="bk object 28"/>
          <p:cNvSpPr/>
          <p:nvPr/>
        </p:nvSpPr>
        <p:spPr>
          <a:xfrm>
            <a:off x="7084028" y="2649450"/>
            <a:ext cx="177165" cy="624840"/>
          </a:xfrm>
          <a:custGeom>
            <a:avLst/>
            <a:gdLst/>
            <a:ahLst/>
            <a:cxnLst/>
            <a:rect l="l" t="t" r="r" b="b"/>
            <a:pathLst>
              <a:path w="177165" h="624839">
                <a:moveTo>
                  <a:pt x="147732" y="447889"/>
                </a:moveTo>
                <a:lnTo>
                  <a:pt x="61245" y="35075"/>
                </a:lnTo>
                <a:lnTo>
                  <a:pt x="40159" y="1762"/>
                </a:lnTo>
                <a:lnTo>
                  <a:pt x="27896" y="0"/>
                </a:lnTo>
                <a:lnTo>
                  <a:pt x="21621" y="1547"/>
                </a:lnTo>
                <a:lnTo>
                  <a:pt x="0" y="42124"/>
                </a:lnTo>
                <a:lnTo>
                  <a:pt x="226" y="51411"/>
                </a:lnTo>
                <a:lnTo>
                  <a:pt x="1809" y="60983"/>
                </a:lnTo>
                <a:lnTo>
                  <a:pt x="34575" y="214907"/>
                </a:lnTo>
                <a:lnTo>
                  <a:pt x="60293" y="339959"/>
                </a:lnTo>
                <a:lnTo>
                  <a:pt x="70675" y="387024"/>
                </a:lnTo>
                <a:lnTo>
                  <a:pt x="73330" y="398514"/>
                </a:lnTo>
                <a:lnTo>
                  <a:pt x="79640" y="424934"/>
                </a:lnTo>
                <a:lnTo>
                  <a:pt x="86391" y="454937"/>
                </a:lnTo>
                <a:lnTo>
                  <a:pt x="107477" y="487596"/>
                </a:lnTo>
                <a:lnTo>
                  <a:pt x="119741" y="489573"/>
                </a:lnTo>
                <a:lnTo>
                  <a:pt x="126015" y="487703"/>
                </a:lnTo>
                <a:lnTo>
                  <a:pt x="146899" y="456890"/>
                </a:lnTo>
                <a:lnTo>
                  <a:pt x="147732" y="447889"/>
                </a:lnTo>
                <a:close/>
              </a:path>
              <a:path w="177165" h="624839">
                <a:moveTo>
                  <a:pt x="176688" y="582191"/>
                </a:moveTo>
                <a:lnTo>
                  <a:pt x="176688" y="573047"/>
                </a:lnTo>
                <a:lnTo>
                  <a:pt x="175545" y="563903"/>
                </a:lnTo>
                <a:lnTo>
                  <a:pt x="155733" y="528089"/>
                </a:lnTo>
                <a:lnTo>
                  <a:pt x="132266" y="513730"/>
                </a:lnTo>
                <a:lnTo>
                  <a:pt x="125253" y="515135"/>
                </a:lnTo>
                <a:lnTo>
                  <a:pt x="102203" y="555045"/>
                </a:lnTo>
                <a:lnTo>
                  <a:pt x="102346" y="564249"/>
                </a:lnTo>
                <a:lnTo>
                  <a:pt x="116133" y="601670"/>
                </a:lnTo>
                <a:lnTo>
                  <a:pt x="147077" y="624316"/>
                </a:lnTo>
                <a:lnTo>
                  <a:pt x="154209" y="622577"/>
                </a:lnTo>
                <a:lnTo>
                  <a:pt x="176688" y="582191"/>
                </a:lnTo>
                <a:close/>
              </a:path>
            </a:pathLst>
          </a:custGeom>
          <a:solidFill>
            <a:srgbClr val="FFFF00"/>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800" b="0" i="0">
                <a:solidFill>
                  <a:schemeClr val="tx1"/>
                </a:solidFill>
                <a:latin typeface="Comic Sans MS"/>
                <a:cs typeface="Comic Sans MS"/>
              </a:defRPr>
            </a:lvl1pPr>
          </a:lstStyle>
          <a:p>
            <a:r>
              <a:rPr lang="ro-RO"/>
              <a:t>Faceți clic pentru a edita stilul de titlu coordonator</a:t>
            </a:r>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pPr lvl="0"/>
            <a:r>
              <a:rPr lang="ro-RO"/>
              <a:t>Editați stilurile de text coordonator</a:t>
            </a: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1/10/2018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Două tipuri de conținu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tx1"/>
                </a:solidFill>
                <a:latin typeface="Comic Sans MS"/>
                <a:cs typeface="Comic Sans MS"/>
              </a:defRPr>
            </a:lvl1pPr>
          </a:lstStyle>
          <a:p>
            <a:r>
              <a:rPr lang="ro-RO"/>
              <a:t>Faceți clic pentru a edita stilul de titlu coordonator</a:t>
            </a:r>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pPr lvl="0"/>
            <a:r>
              <a:rPr lang="ro-RO"/>
              <a:t>Editați stilurile de text coordonator</a:t>
            </a: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pPr lvl="0"/>
            <a:r>
              <a:rPr lang="ro-RO"/>
              <a:t>Editați stilurile de text coordonator</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1/10/2018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Doar titlu">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0" i="0">
                <a:solidFill>
                  <a:schemeClr val="tx1"/>
                </a:solidFill>
                <a:latin typeface="Comic Sans MS"/>
                <a:cs typeface="Comic Sans MS"/>
              </a:defRPr>
            </a:lvl1pPr>
          </a:lstStyle>
          <a:p>
            <a:r>
              <a:rPr lang="ro-RO"/>
              <a:t>Faceți clic pentru a edita stilul de titlu coordonator</a:t>
            </a:r>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1/10/2018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Necompletat">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1/10/2018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13893" y="320293"/>
            <a:ext cx="8316213" cy="2160905"/>
          </a:xfrm>
          <a:prstGeom prst="rect">
            <a:avLst/>
          </a:prstGeom>
        </p:spPr>
        <p:txBody>
          <a:bodyPr wrap="square" lIns="0" tIns="0" rIns="0" bIns="0">
            <a:spAutoFit/>
          </a:bodyPr>
          <a:lstStyle>
            <a:lvl1pPr>
              <a:defRPr sz="2800" b="0" i="0">
                <a:solidFill>
                  <a:schemeClr val="tx1"/>
                </a:solidFill>
                <a:latin typeface="Comic Sans MS"/>
                <a:cs typeface="Comic Sans MS"/>
              </a:defRPr>
            </a:lvl1pPr>
          </a:lstStyle>
          <a:p>
            <a:endParaRPr/>
          </a:p>
        </p:txBody>
      </p:sp>
      <p:sp>
        <p:nvSpPr>
          <p:cNvPr id="3" name="Holder 3"/>
          <p:cNvSpPr>
            <a:spLocks noGrp="1"/>
          </p:cNvSpPr>
          <p:nvPr>
            <p:ph type="body" idx="1"/>
          </p:nvPr>
        </p:nvSpPr>
        <p:spPr>
          <a:xfrm>
            <a:off x="1222593" y="3215663"/>
            <a:ext cx="6698813" cy="173355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1/10/2018</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2627784" y="1052736"/>
            <a:ext cx="4632414" cy="689291"/>
          </a:xfrm>
          <a:prstGeom prst="rect">
            <a:avLst/>
          </a:prstGeom>
        </p:spPr>
        <p:txBody>
          <a:bodyPr vert="horz" wrap="square" lIns="0" tIns="12065" rIns="0" bIns="0" rtlCol="0">
            <a:spAutoFit/>
          </a:bodyPr>
          <a:lstStyle/>
          <a:p>
            <a:pPr marL="12700" marR="5080">
              <a:lnSpc>
                <a:spcPct val="100000"/>
              </a:lnSpc>
              <a:spcBef>
                <a:spcPts val="95"/>
              </a:spcBef>
            </a:pPr>
            <a:r>
              <a:rPr lang="ro-RO" sz="4400" spc="-5" dirty="0">
                <a:solidFill>
                  <a:srgbClr val="FFFF00"/>
                </a:solidFill>
                <a:latin typeface="Comic Sans MS"/>
                <a:cs typeface="Comic Sans MS"/>
              </a:rPr>
              <a:t>Patruzeci de ani</a:t>
            </a:r>
            <a:endParaRPr sz="4400" dirty="0">
              <a:latin typeface="Comic Sans MS"/>
              <a:cs typeface="Comic Sans MS"/>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430530" y="3645024"/>
            <a:ext cx="8282940" cy="2598147"/>
          </a:xfrm>
          <a:prstGeom prst="rect">
            <a:avLst/>
          </a:prstGeom>
        </p:spPr>
        <p:txBody>
          <a:bodyPr vert="horz" wrap="square" lIns="0" tIns="12700" rIns="0" bIns="0" rtlCol="0">
            <a:spAutoFit/>
          </a:bodyPr>
          <a:lstStyle/>
          <a:p>
            <a:pPr marL="12700" marR="5080">
              <a:lnSpc>
                <a:spcPct val="100000"/>
              </a:lnSpc>
              <a:spcBef>
                <a:spcPts val="100"/>
              </a:spcBef>
              <a:tabLst>
                <a:tab pos="5163185" algn="l"/>
                <a:tab pos="5360670" algn="l"/>
              </a:tabLst>
            </a:pPr>
            <a:r>
              <a:rPr lang="ro-RO" sz="2800" dirty="0">
                <a:latin typeface="Comic Sans MS"/>
                <a:cs typeface="Comic Sans MS"/>
              </a:rPr>
              <a:t>Dumnezeu i-a spus poporului evreu: „Dacă te supui și mă asculți atunci vei deveni poporul meu ales”. Cu toți i-au răspuns prin Moise că „Te vom asculta”. Apoi au mers la poalele muntelui </a:t>
            </a:r>
            <a:r>
              <a:rPr lang="ro-RO" sz="2800" dirty="0" err="1">
                <a:latin typeface="Comic Sans MS"/>
                <a:cs typeface="Comic Sans MS"/>
              </a:rPr>
              <a:t>Sinaiși</a:t>
            </a:r>
            <a:r>
              <a:rPr lang="ro-RO" sz="2800" dirty="0">
                <a:latin typeface="Comic Sans MS"/>
                <a:cs typeface="Comic Sans MS"/>
              </a:rPr>
              <a:t> a-u așteptat ca Moise să meargă și să se întâlnească cu Dumnezeu</a:t>
            </a:r>
            <a:endParaRPr sz="2800" dirty="0">
              <a:latin typeface="Comic Sans MS"/>
              <a:cs typeface="Comic Sans MS"/>
            </a:endParaRP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6480302" y="548894"/>
            <a:ext cx="2560320" cy="6045245"/>
          </a:xfrm>
          <a:prstGeom prst="rect">
            <a:avLst/>
          </a:prstGeom>
        </p:spPr>
        <p:txBody>
          <a:bodyPr vert="horz" wrap="square" lIns="0" tIns="12700" rIns="0" bIns="0" rtlCol="0">
            <a:spAutoFit/>
          </a:bodyPr>
          <a:lstStyle/>
          <a:p>
            <a:pPr marL="12700" marR="5080">
              <a:lnSpc>
                <a:spcPct val="100000"/>
              </a:lnSpc>
              <a:spcBef>
                <a:spcPts val="100"/>
              </a:spcBef>
              <a:tabLst>
                <a:tab pos="1224915" algn="l"/>
              </a:tabLst>
            </a:pPr>
            <a:r>
              <a:rPr lang="ro-RO" sz="2800" spc="-5" dirty="0">
                <a:latin typeface="Comic Sans MS"/>
                <a:cs typeface="Comic Sans MS"/>
              </a:rPr>
              <a:t>Moise a stat cu Dumnezeu pe munte timp de patruzeci de zile. Dumnezeu a scris cele 10 porunci pe două table de piatră. Apoi i-a spus lui Moise despre modul în care dorea ca poporul să trăiască.</a:t>
            </a:r>
            <a:endParaRPr sz="2800" dirty="0">
              <a:latin typeface="Comic Sans MS"/>
              <a:cs typeface="Comic Sans MS"/>
            </a:endParaRP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765301" y="1691894"/>
            <a:ext cx="3522979" cy="4326826"/>
          </a:xfrm>
          <a:prstGeom prst="rect">
            <a:avLst/>
          </a:prstGeom>
        </p:spPr>
        <p:txBody>
          <a:bodyPr vert="horz" wrap="square" lIns="0" tIns="12700" rIns="0" bIns="0" rtlCol="0">
            <a:spAutoFit/>
          </a:bodyPr>
          <a:lstStyle/>
          <a:p>
            <a:pPr marL="469900" marR="5080" indent="-457200" algn="just">
              <a:lnSpc>
                <a:spcPct val="100000"/>
              </a:lnSpc>
              <a:spcBef>
                <a:spcPts val="100"/>
              </a:spcBef>
              <a:buClr>
                <a:srgbClr val="010000"/>
              </a:buClr>
              <a:buAutoNum type="arabicPeriod"/>
              <a:tabLst>
                <a:tab pos="470534" algn="l"/>
              </a:tabLst>
            </a:pPr>
            <a:r>
              <a:rPr lang="ro-RO" sz="2800" dirty="0">
                <a:latin typeface="Comic Sans MS"/>
                <a:cs typeface="Comic Sans MS"/>
              </a:rPr>
              <a:t>Să nu ai alți Dumnezei în afară de mine</a:t>
            </a:r>
            <a:endParaRPr sz="2800" dirty="0">
              <a:latin typeface="Comic Sans MS"/>
              <a:cs typeface="Comic Sans MS"/>
            </a:endParaRPr>
          </a:p>
          <a:p>
            <a:pPr marL="469900" marR="384810" indent="-457200">
              <a:lnSpc>
                <a:spcPct val="100000"/>
              </a:lnSpc>
              <a:spcBef>
                <a:spcPts val="1685"/>
              </a:spcBef>
              <a:buClr>
                <a:srgbClr val="010000"/>
              </a:buClr>
              <a:buAutoNum type="arabicPeriod"/>
              <a:tabLst>
                <a:tab pos="470534" algn="l"/>
              </a:tabLst>
            </a:pPr>
            <a:r>
              <a:rPr lang="ro-RO" sz="2800" spc="-5" dirty="0">
                <a:latin typeface="Comic Sans MS"/>
                <a:cs typeface="Comic Sans MS"/>
              </a:rPr>
              <a:t>Să nu îți faci chipuri cioplite sau imagini.</a:t>
            </a:r>
            <a:endParaRPr sz="2800" dirty="0">
              <a:latin typeface="Comic Sans MS"/>
              <a:cs typeface="Comic Sans MS"/>
            </a:endParaRPr>
          </a:p>
          <a:p>
            <a:pPr marL="469900" marR="284480" indent="-457200">
              <a:lnSpc>
                <a:spcPct val="100000"/>
              </a:lnSpc>
              <a:spcBef>
                <a:spcPts val="1689"/>
              </a:spcBef>
              <a:buClr>
                <a:srgbClr val="010000"/>
              </a:buClr>
              <a:buAutoNum type="arabicPeriod"/>
              <a:tabLst>
                <a:tab pos="470534" algn="l"/>
              </a:tabLst>
            </a:pPr>
            <a:r>
              <a:rPr lang="ro-RO" sz="2800" spc="-5" dirty="0">
                <a:latin typeface="Comic Sans MS"/>
                <a:cs typeface="Comic Sans MS"/>
              </a:rPr>
              <a:t>Să nu iei numele Domnului în zadar</a:t>
            </a:r>
            <a:endParaRPr sz="2800" dirty="0">
              <a:latin typeface="Comic Sans MS"/>
              <a:cs typeface="Comic Sans MS"/>
            </a:endParaRPr>
          </a:p>
        </p:txBody>
      </p:sp>
      <p:sp>
        <p:nvSpPr>
          <p:cNvPr id="4" name="object 4"/>
          <p:cNvSpPr txBox="1"/>
          <p:nvPr/>
        </p:nvSpPr>
        <p:spPr>
          <a:xfrm>
            <a:off x="4727736" y="1767690"/>
            <a:ext cx="3637915" cy="2816156"/>
          </a:xfrm>
          <a:prstGeom prst="rect">
            <a:avLst/>
          </a:prstGeom>
        </p:spPr>
        <p:txBody>
          <a:bodyPr vert="horz" wrap="square" lIns="0" tIns="12700" rIns="0" bIns="0" rtlCol="0">
            <a:spAutoFit/>
          </a:bodyPr>
          <a:lstStyle/>
          <a:p>
            <a:pPr marL="437515" marR="542925" indent="-424815" algn="just">
              <a:lnSpc>
                <a:spcPct val="100000"/>
              </a:lnSpc>
              <a:spcBef>
                <a:spcPts val="100"/>
              </a:spcBef>
              <a:buAutoNum type="arabicPeriod" startAt="4"/>
              <a:tabLst>
                <a:tab pos="425450" algn="l"/>
              </a:tabLst>
            </a:pPr>
            <a:r>
              <a:rPr lang="ro-RO" sz="2800" spc="-5" dirty="0">
                <a:latin typeface="Comic Sans MS"/>
                <a:cs typeface="Comic Sans MS"/>
              </a:rPr>
              <a:t>Adu-ți aminte de ziua de odihnă</a:t>
            </a:r>
            <a:endParaRPr sz="2800" dirty="0">
              <a:latin typeface="Comic Sans MS"/>
              <a:cs typeface="Comic Sans MS"/>
            </a:endParaRPr>
          </a:p>
          <a:p>
            <a:pPr marL="438150" marR="5080" indent="-425450">
              <a:lnSpc>
                <a:spcPct val="100000"/>
              </a:lnSpc>
              <a:spcBef>
                <a:spcPts val="1685"/>
              </a:spcBef>
              <a:buAutoNum type="arabicPeriod" startAt="4"/>
              <a:tabLst>
                <a:tab pos="424815" algn="l"/>
              </a:tabLst>
            </a:pPr>
            <a:r>
              <a:rPr lang="ro-RO" sz="2800" spc="-5" dirty="0">
                <a:latin typeface="Comic Sans MS"/>
                <a:cs typeface="Comic Sans MS"/>
              </a:rPr>
              <a:t>Cinstește-l pe tată-l tău și pe mama ta.</a:t>
            </a:r>
            <a:endParaRPr sz="2800" dirty="0">
              <a:latin typeface="Comic Sans MS"/>
              <a:cs typeface="Comic Sans MS"/>
            </a:endParaRP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765301" y="1691894"/>
            <a:ext cx="3233420" cy="2172390"/>
          </a:xfrm>
          <a:prstGeom prst="rect">
            <a:avLst/>
          </a:prstGeom>
        </p:spPr>
        <p:txBody>
          <a:bodyPr vert="horz" wrap="square" lIns="0" tIns="12700" rIns="0" bIns="0" rtlCol="0">
            <a:spAutoFit/>
          </a:bodyPr>
          <a:lstStyle/>
          <a:p>
            <a:pPr marL="438150" marR="544830" indent="-425450">
              <a:lnSpc>
                <a:spcPct val="100000"/>
              </a:lnSpc>
              <a:spcBef>
                <a:spcPts val="100"/>
              </a:spcBef>
              <a:buAutoNum type="arabicPeriod" startAt="6"/>
              <a:tabLst>
                <a:tab pos="424180" algn="l"/>
              </a:tabLst>
            </a:pPr>
            <a:r>
              <a:rPr lang="ro-RO" sz="2800" spc="-5" dirty="0">
                <a:latin typeface="Comic Sans MS"/>
                <a:cs typeface="Comic Sans MS"/>
              </a:rPr>
              <a:t>Să nu ucizi.</a:t>
            </a:r>
            <a:endParaRPr sz="2800" dirty="0">
              <a:latin typeface="Comic Sans MS"/>
              <a:cs typeface="Comic Sans MS"/>
            </a:endParaRPr>
          </a:p>
          <a:p>
            <a:pPr marL="438150" marR="5080" indent="-425450">
              <a:lnSpc>
                <a:spcPct val="100000"/>
              </a:lnSpc>
              <a:spcBef>
                <a:spcPts val="1689"/>
              </a:spcBef>
              <a:buAutoNum type="arabicPeriod" startAt="6"/>
              <a:tabLst>
                <a:tab pos="424180" algn="l"/>
              </a:tabLst>
            </a:pPr>
            <a:r>
              <a:rPr lang="ro-RO" sz="2800" spc="-5" dirty="0">
                <a:latin typeface="Comic Sans MS"/>
                <a:cs typeface="Comic Sans MS"/>
              </a:rPr>
              <a:t>Să nu comiți adulter.</a:t>
            </a:r>
            <a:endParaRPr sz="2800" dirty="0">
              <a:latin typeface="Comic Sans MS"/>
              <a:cs typeface="Comic Sans MS"/>
            </a:endParaRPr>
          </a:p>
          <a:p>
            <a:pPr marL="438150" marR="544830" indent="-425450">
              <a:lnSpc>
                <a:spcPct val="100000"/>
              </a:lnSpc>
              <a:spcBef>
                <a:spcPts val="1689"/>
              </a:spcBef>
              <a:buAutoNum type="arabicPeriod" startAt="6"/>
              <a:tabLst>
                <a:tab pos="424180" algn="l"/>
              </a:tabLst>
            </a:pPr>
            <a:r>
              <a:rPr lang="ro-RO" sz="2800" spc="-5" dirty="0">
                <a:latin typeface="Comic Sans MS"/>
                <a:cs typeface="Comic Sans MS"/>
              </a:rPr>
              <a:t>Să nu furi.</a:t>
            </a:r>
            <a:endParaRPr sz="2800" dirty="0">
              <a:latin typeface="Comic Sans MS"/>
              <a:cs typeface="Comic Sans MS"/>
            </a:endParaRPr>
          </a:p>
        </p:txBody>
      </p:sp>
      <p:sp>
        <p:nvSpPr>
          <p:cNvPr id="4" name="object 4"/>
          <p:cNvSpPr txBox="1"/>
          <p:nvPr/>
        </p:nvSpPr>
        <p:spPr>
          <a:xfrm>
            <a:off x="4727736" y="1844199"/>
            <a:ext cx="3357879" cy="1954381"/>
          </a:xfrm>
          <a:prstGeom prst="rect">
            <a:avLst/>
          </a:prstGeom>
        </p:spPr>
        <p:txBody>
          <a:bodyPr vert="horz" wrap="square" lIns="0" tIns="12700" rIns="0" bIns="0" rtlCol="0">
            <a:spAutoFit/>
          </a:bodyPr>
          <a:lstStyle/>
          <a:p>
            <a:pPr marL="437515" marR="5080" indent="-424815">
              <a:lnSpc>
                <a:spcPct val="100000"/>
              </a:lnSpc>
              <a:spcBef>
                <a:spcPts val="100"/>
              </a:spcBef>
              <a:buAutoNum type="arabicPeriod" startAt="9"/>
              <a:tabLst>
                <a:tab pos="424815" algn="l"/>
              </a:tabLst>
            </a:pPr>
            <a:r>
              <a:rPr lang="ro-RO" sz="2800" spc="-5" dirty="0">
                <a:latin typeface="Comic Sans MS"/>
                <a:cs typeface="Comic Sans MS"/>
              </a:rPr>
              <a:t>Să nu spui minciuni.</a:t>
            </a:r>
            <a:endParaRPr sz="2800" dirty="0">
              <a:latin typeface="Comic Sans MS"/>
              <a:cs typeface="Comic Sans MS"/>
            </a:endParaRPr>
          </a:p>
          <a:p>
            <a:pPr marL="544830" marR="509270" indent="-532130">
              <a:lnSpc>
                <a:spcPct val="100000"/>
              </a:lnSpc>
              <a:spcBef>
                <a:spcPts val="1689"/>
              </a:spcBef>
              <a:buAutoNum type="arabicPeriod" startAt="9"/>
              <a:tabLst>
                <a:tab pos="584200" algn="l"/>
              </a:tabLst>
            </a:pPr>
            <a:r>
              <a:rPr lang="ro-RO" sz="2800" spc="-5" dirty="0">
                <a:latin typeface="Comic Sans MS"/>
                <a:cs typeface="Comic Sans MS"/>
              </a:rPr>
              <a:t>Să nu râvnești.</a:t>
            </a:r>
            <a:endParaRPr sz="2800" dirty="0">
              <a:latin typeface="Comic Sans MS"/>
              <a:cs typeface="Comic Sans MS"/>
            </a:endParaRP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4803902" y="244093"/>
            <a:ext cx="3883660" cy="5627181"/>
          </a:xfrm>
          <a:prstGeom prst="rect">
            <a:avLst/>
          </a:prstGeom>
        </p:spPr>
        <p:txBody>
          <a:bodyPr vert="horz" wrap="square" lIns="0" tIns="12700" rIns="0" bIns="0" rtlCol="0">
            <a:spAutoFit/>
          </a:bodyPr>
          <a:lstStyle/>
          <a:p>
            <a:pPr marL="12700" marR="5080">
              <a:lnSpc>
                <a:spcPct val="100000"/>
              </a:lnSpc>
              <a:spcBef>
                <a:spcPts val="100"/>
              </a:spcBef>
            </a:pPr>
            <a:r>
              <a:rPr lang="ro-RO" sz="2800" dirty="0">
                <a:latin typeface="Comic Sans MS"/>
                <a:cs typeface="Comic Sans MS"/>
              </a:rPr>
              <a:t>Cât timp Moise a stat cu Dumnezeu pe Muntele Sinai, israeliți au făcut ceva oribil. Ei i-au poruncit lui Aaron să facă un vițel din aur pentru a i se închina  lui în locul lui Dumnezeu.</a:t>
            </a:r>
          </a:p>
          <a:p>
            <a:pPr marL="12700" marR="5080">
              <a:lnSpc>
                <a:spcPct val="100000"/>
              </a:lnSpc>
              <a:spcBef>
                <a:spcPts val="100"/>
              </a:spcBef>
            </a:pPr>
            <a:r>
              <a:rPr lang="ro-RO" sz="2800" dirty="0">
                <a:latin typeface="Comic Sans MS"/>
                <a:cs typeface="Comic Sans MS"/>
              </a:rPr>
              <a:t>Când Dumnezeu a văzut aceasta, s-a supărat foarte tare, ca și Moise.</a:t>
            </a:r>
            <a:endParaRPr sz="2800" dirty="0">
              <a:latin typeface="Comic Sans MS"/>
              <a:cs typeface="Comic Sans MS"/>
            </a:endParaRP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4932040" y="1196752"/>
            <a:ext cx="4061460" cy="3459922"/>
          </a:xfrm>
          <a:prstGeom prst="rect">
            <a:avLst/>
          </a:prstGeom>
        </p:spPr>
        <p:txBody>
          <a:bodyPr vert="horz" wrap="square" lIns="0" tIns="12700" rIns="0" bIns="0" rtlCol="0">
            <a:spAutoFit/>
          </a:bodyPr>
          <a:lstStyle/>
          <a:p>
            <a:pPr marL="12700" marR="5080">
              <a:lnSpc>
                <a:spcPct val="100000"/>
              </a:lnSpc>
              <a:spcBef>
                <a:spcPts val="100"/>
              </a:spcBef>
              <a:tabLst>
                <a:tab pos="907415" algn="l"/>
                <a:tab pos="1443990" algn="l"/>
              </a:tabLst>
            </a:pPr>
            <a:r>
              <a:rPr lang="ro-RO" sz="2800" dirty="0">
                <a:latin typeface="Comic Sans MS"/>
                <a:cs typeface="Comic Sans MS"/>
              </a:rPr>
              <a:t>Când a văzut Moise vițelul și pe oameni dansând, a zdrobit tablele legii de pământ. Astfel, Moise a distrus idolul din aur, și i-a ucis pe oameni răi care i se închinaseră.</a:t>
            </a:r>
            <a:endParaRPr sz="2800" dirty="0">
              <a:latin typeface="Comic Sans MS"/>
              <a:cs typeface="Comic Sans MS"/>
            </a:endParaRP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79512" y="116632"/>
            <a:ext cx="5815965" cy="4765407"/>
          </a:xfrm>
          <a:prstGeom prst="rect">
            <a:avLst/>
          </a:prstGeom>
        </p:spPr>
        <p:txBody>
          <a:bodyPr vert="horz" wrap="square" lIns="0" tIns="12700" rIns="0" bIns="0" rtlCol="0">
            <a:spAutoFit/>
          </a:bodyPr>
          <a:lstStyle/>
          <a:p>
            <a:pPr marL="12700" marR="762000">
              <a:lnSpc>
                <a:spcPct val="100000"/>
              </a:lnSpc>
              <a:spcBef>
                <a:spcPts val="100"/>
              </a:spcBef>
              <a:tabLst>
                <a:tab pos="1508125" algn="l"/>
              </a:tabLst>
            </a:pPr>
            <a:r>
              <a:rPr lang="ro-RO" sz="2800" dirty="0">
                <a:latin typeface="Comic Sans MS"/>
                <a:cs typeface="Comic Sans MS"/>
              </a:rPr>
              <a:t>Dumnezeu a înlocuit cele două</a:t>
            </a:r>
          </a:p>
          <a:p>
            <a:pPr marL="12700" marR="762000">
              <a:lnSpc>
                <a:spcPct val="100000"/>
              </a:lnSpc>
              <a:spcBef>
                <a:spcPts val="100"/>
              </a:spcBef>
              <a:tabLst>
                <a:tab pos="1508125" algn="l"/>
              </a:tabLst>
            </a:pPr>
            <a:r>
              <a:rPr lang="ro-RO" sz="2800" dirty="0">
                <a:latin typeface="Comic Sans MS"/>
                <a:cs typeface="Comic Sans MS"/>
              </a:rPr>
              <a:t>Table ale legii. Apoi i-a spus lui Moise să construiască o arcă a alianței și un cort mare cu un gard în jurul lui, în care să locuiască Dumnezeu, în mijlocul poporului său. Ei se închinau lui Dumnezeu. Iar stâlpul de nor și de foc arăta faptul că Dumnezeu era prezent cu ei.</a:t>
            </a:r>
            <a:endParaRPr sz="2800" dirty="0">
              <a:latin typeface="Comic Sans MS"/>
              <a:cs typeface="Comic Sans MS"/>
            </a:endParaRP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54241" y="18158"/>
            <a:ext cx="8835518" cy="2598147"/>
          </a:xfrm>
          <a:prstGeom prst="rect">
            <a:avLst/>
          </a:prstGeom>
        </p:spPr>
        <p:txBody>
          <a:bodyPr vert="horz" wrap="square" lIns="0" tIns="12700" rIns="0" bIns="0" rtlCol="0">
            <a:spAutoFit/>
          </a:bodyPr>
          <a:lstStyle/>
          <a:p>
            <a:pPr marL="12700" marR="5080">
              <a:lnSpc>
                <a:spcPct val="100000"/>
              </a:lnSpc>
              <a:spcBef>
                <a:spcPts val="100"/>
              </a:spcBef>
              <a:tabLst>
                <a:tab pos="5561330" algn="l"/>
                <a:tab pos="7430770" algn="l"/>
              </a:tabLst>
            </a:pPr>
            <a:r>
              <a:rPr lang="ro-RO" spc="-5" dirty="0"/>
              <a:t>Între timp, ei s-au apropiat de țara Canaan, așa că Moise a trimis 12 spioni pentru a vedea țara pe care le-a promis-o Dumnezeu. Toți spioni au spus apoi că țara este minunată. Însă numai doi dintre ei, </a:t>
            </a:r>
            <a:r>
              <a:rPr lang="ro-RO" spc="-5" dirty="0" err="1"/>
              <a:t>Iosue</a:t>
            </a:r>
            <a:r>
              <a:rPr lang="ro-RO" spc="-5" dirty="0"/>
              <a:t> și  </a:t>
            </a:r>
            <a:r>
              <a:rPr lang="ro-RO" spc="-5" dirty="0" err="1"/>
              <a:t>Caleb</a:t>
            </a:r>
            <a:r>
              <a:rPr lang="ro-RO" spc="-5" dirty="0"/>
              <a:t>, au crezut că țara va putea să fie cucerită cu ajutorul lui Dumnezeu</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73228" y="110743"/>
            <a:ext cx="5340985" cy="2167260"/>
          </a:xfrm>
          <a:prstGeom prst="rect">
            <a:avLst/>
          </a:prstGeom>
        </p:spPr>
        <p:txBody>
          <a:bodyPr vert="horz" wrap="square" lIns="0" tIns="12700" rIns="0" bIns="0" rtlCol="0">
            <a:spAutoFit/>
          </a:bodyPr>
          <a:lstStyle/>
          <a:p>
            <a:pPr marL="12700" marR="5080">
              <a:lnSpc>
                <a:spcPct val="100000"/>
              </a:lnSpc>
              <a:spcBef>
                <a:spcPts val="100"/>
              </a:spcBef>
              <a:tabLst>
                <a:tab pos="2056764" algn="l"/>
              </a:tabLst>
            </a:pPr>
            <a:r>
              <a:rPr lang="ro-RO" sz="2800" dirty="0">
                <a:latin typeface="Comic Sans MS"/>
                <a:cs typeface="Comic Sans MS"/>
              </a:rPr>
              <a:t>Celorlalți zece spioni le era frică de cetățile întărite și de oameni uriași din acea țară. „Nu avem cum să cucerim țara” se plângeau ei.</a:t>
            </a:r>
            <a:endParaRPr sz="2800" dirty="0">
              <a:latin typeface="Comic Sans MS"/>
              <a:cs typeface="Comic Sans MS"/>
            </a:endParaRPr>
          </a:p>
        </p:txBody>
      </p:sp>
      <p:sp>
        <p:nvSpPr>
          <p:cNvPr id="4" name="object 4"/>
          <p:cNvSpPr txBox="1"/>
          <p:nvPr/>
        </p:nvSpPr>
        <p:spPr>
          <a:xfrm>
            <a:off x="1043608" y="4579998"/>
            <a:ext cx="4686804" cy="1736373"/>
          </a:xfrm>
          <a:prstGeom prst="rect">
            <a:avLst/>
          </a:prstGeom>
        </p:spPr>
        <p:txBody>
          <a:bodyPr vert="horz" wrap="square" lIns="0" tIns="12700" rIns="0" bIns="0" rtlCol="0">
            <a:spAutoFit/>
          </a:bodyPr>
          <a:lstStyle/>
          <a:p>
            <a:pPr marL="12700" marR="483870">
              <a:lnSpc>
                <a:spcPct val="100000"/>
              </a:lnSpc>
              <a:spcBef>
                <a:spcPts val="100"/>
              </a:spcBef>
            </a:pPr>
            <a:r>
              <a:rPr lang="ro-RO" sz="2800" dirty="0">
                <a:latin typeface="Comic Sans MS"/>
                <a:cs typeface="Comic Sans MS"/>
              </a:rPr>
              <a:t>Ei deja uitaseră, mărețele lucruri pe care le făcuseră Dumnezeu pentru ei încă din Egipt</a:t>
            </a:r>
            <a:endParaRPr sz="2800" dirty="0">
              <a:latin typeface="Comic Sans MS"/>
              <a:cs typeface="Comic Sans MS"/>
            </a:endParaRP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61764" y="260648"/>
            <a:ext cx="8820472" cy="1736373"/>
          </a:xfrm>
          <a:prstGeom prst="rect">
            <a:avLst/>
          </a:prstGeom>
        </p:spPr>
        <p:txBody>
          <a:bodyPr vert="horz" wrap="square" lIns="0" tIns="12700" rIns="0" bIns="0" rtlCol="0">
            <a:spAutoFit/>
          </a:bodyPr>
          <a:lstStyle/>
          <a:p>
            <a:pPr marL="12700" marR="5080" algn="just">
              <a:lnSpc>
                <a:spcPct val="100000"/>
              </a:lnSpc>
              <a:spcBef>
                <a:spcPts val="100"/>
              </a:spcBef>
            </a:pPr>
            <a:r>
              <a:rPr lang="ro-RO" dirty="0"/>
              <a:t>Oameni i-au crezut pe cei zece spioni necredincioși. Ei au început să se plângă și să se pregătească să se întoarcă în Egipt. Ba chiar au încercat să îl ucidă și pe Moise.</a:t>
            </a:r>
            <a:endParaRPr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17901" y="548894"/>
            <a:ext cx="6302571" cy="2167260"/>
          </a:xfrm>
          <a:prstGeom prst="rect">
            <a:avLst/>
          </a:prstGeom>
        </p:spPr>
        <p:txBody>
          <a:bodyPr vert="horz" wrap="square" lIns="0" tIns="12700" rIns="0" bIns="0" rtlCol="0">
            <a:spAutoFit/>
          </a:bodyPr>
          <a:lstStyle/>
          <a:p>
            <a:pPr marL="12700" marR="5080">
              <a:lnSpc>
                <a:spcPct val="100000"/>
              </a:lnSpc>
              <a:spcBef>
                <a:spcPts val="100"/>
              </a:spcBef>
              <a:tabLst>
                <a:tab pos="1976120" algn="l"/>
              </a:tabLst>
            </a:pPr>
            <a:r>
              <a:rPr lang="ro-RO" dirty="0"/>
              <a:t>Când Dumnezeu i-a salvat pe israeliți din Egipt, Moise a condus poporul în pustiu pentru a se închina Domnului. Cu această ocazie el a compus un cântec de laudă</a:t>
            </a:r>
            <a:endParaRPr dirty="0"/>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827584" y="188640"/>
            <a:ext cx="6123531" cy="3054682"/>
          </a:xfrm>
          <a:prstGeom prst="rect">
            <a:avLst/>
          </a:prstGeom>
        </p:spPr>
        <p:txBody>
          <a:bodyPr vert="horz" wrap="square" lIns="0" tIns="12700" rIns="0" bIns="0" rtlCol="0">
            <a:spAutoFit/>
          </a:bodyPr>
          <a:lstStyle/>
          <a:p>
            <a:pPr marL="12700" marR="5080">
              <a:lnSpc>
                <a:spcPct val="100000"/>
              </a:lnSpc>
              <a:spcBef>
                <a:spcPts val="100"/>
              </a:spcBef>
              <a:tabLst>
                <a:tab pos="3122930" algn="l"/>
                <a:tab pos="3961129" algn="l"/>
              </a:tabLst>
            </a:pPr>
            <a:r>
              <a:rPr lang="ro-RO" sz="2800" dirty="0">
                <a:latin typeface="Comic Sans MS"/>
                <a:cs typeface="Comic Sans MS"/>
              </a:rPr>
              <a:t>Dumnezeu i-a salvat viața lui Moise. Apoi a spus Poporului. Patruzeci de ani veți rătăci prin deșert. Numai </a:t>
            </a:r>
            <a:r>
              <a:rPr lang="ro-RO" sz="2800" dirty="0" err="1">
                <a:latin typeface="Comic Sans MS"/>
                <a:cs typeface="Comic Sans MS"/>
              </a:rPr>
              <a:t>Caleb</a:t>
            </a:r>
            <a:r>
              <a:rPr lang="ro-RO" sz="2800" dirty="0">
                <a:latin typeface="Comic Sans MS"/>
                <a:cs typeface="Comic Sans MS"/>
              </a:rPr>
              <a:t>, </a:t>
            </a:r>
            <a:r>
              <a:rPr lang="ro-RO" sz="2800" dirty="0" err="1">
                <a:latin typeface="Comic Sans MS"/>
                <a:cs typeface="Comic Sans MS"/>
              </a:rPr>
              <a:t>Iosue</a:t>
            </a:r>
            <a:r>
              <a:rPr lang="ro-RO" sz="2800" dirty="0">
                <a:latin typeface="Comic Sans MS"/>
                <a:cs typeface="Comic Sans MS"/>
              </a:rPr>
              <a:t> și copii voștri vor trăi și vor intra în țara pe </a:t>
            </a:r>
          </a:p>
          <a:p>
            <a:pPr marL="12700" marR="5080">
              <a:lnSpc>
                <a:spcPct val="100000"/>
              </a:lnSpc>
              <a:spcBef>
                <a:spcPts val="100"/>
              </a:spcBef>
              <a:tabLst>
                <a:tab pos="3122930" algn="l"/>
                <a:tab pos="3961129" algn="l"/>
              </a:tabLst>
            </a:pPr>
            <a:r>
              <a:rPr lang="ro-RO" sz="2800" dirty="0">
                <a:latin typeface="Comic Sans MS"/>
                <a:cs typeface="Comic Sans MS"/>
              </a:rPr>
              <a:t>care voi ați </a:t>
            </a:r>
          </a:p>
          <a:p>
            <a:pPr marL="12700" marR="5080">
              <a:lnSpc>
                <a:spcPct val="100000"/>
              </a:lnSpc>
              <a:spcBef>
                <a:spcPts val="100"/>
              </a:spcBef>
              <a:tabLst>
                <a:tab pos="3122930" algn="l"/>
                <a:tab pos="3961129" algn="l"/>
              </a:tabLst>
            </a:pPr>
            <a:r>
              <a:rPr lang="ro-RO" sz="2800" dirty="0">
                <a:latin typeface="Comic Sans MS"/>
                <a:cs typeface="Comic Sans MS"/>
              </a:rPr>
              <a:t>disprețuit-o.</a:t>
            </a:r>
            <a:endParaRPr sz="2800" dirty="0">
              <a:latin typeface="Comic Sans MS"/>
              <a:cs typeface="Comic Sans MS"/>
            </a:endParaRP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1" y="-2094"/>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3203848" y="2304226"/>
            <a:ext cx="3542665" cy="1122680"/>
          </a:xfrm>
          <a:prstGeom prst="rect">
            <a:avLst/>
          </a:prstGeom>
        </p:spPr>
        <p:txBody>
          <a:bodyPr vert="horz" wrap="square" lIns="0" tIns="12700" rIns="0" bIns="0" rtlCol="0">
            <a:spAutoFit/>
          </a:bodyPr>
          <a:lstStyle/>
          <a:p>
            <a:pPr marL="12700">
              <a:lnSpc>
                <a:spcPct val="100000"/>
              </a:lnSpc>
              <a:spcBef>
                <a:spcPts val="100"/>
              </a:spcBef>
            </a:pPr>
            <a:r>
              <a:rPr lang="ro-RO" sz="7200" dirty="0">
                <a:solidFill>
                  <a:srgbClr val="FFFFFF"/>
                </a:solidFill>
              </a:rPr>
              <a:t>Sfârșit</a:t>
            </a:r>
            <a:endParaRPr sz="7200"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403648" y="1772816"/>
            <a:ext cx="7128792" cy="1736373"/>
          </a:xfrm>
          <a:prstGeom prst="rect">
            <a:avLst/>
          </a:prstGeom>
        </p:spPr>
        <p:txBody>
          <a:bodyPr vert="horz" wrap="square" lIns="0" tIns="12700" rIns="0" bIns="0" rtlCol="0">
            <a:spAutoFit/>
          </a:bodyPr>
          <a:lstStyle/>
          <a:p>
            <a:pPr marL="12700" marR="5080">
              <a:lnSpc>
                <a:spcPct val="100000"/>
              </a:lnSpc>
              <a:spcBef>
                <a:spcPts val="100"/>
              </a:spcBef>
              <a:tabLst>
                <a:tab pos="4511675" algn="l"/>
              </a:tabLst>
            </a:pPr>
            <a:r>
              <a:rPr lang="ro-RO" sz="2800" spc="-5">
                <a:latin typeface="Comic Sans MS"/>
                <a:cs typeface="Comic Sans MS"/>
              </a:rPr>
              <a:t>„Voi </a:t>
            </a:r>
            <a:r>
              <a:rPr lang="ro-RO" sz="2800" spc="-5" dirty="0">
                <a:latin typeface="Comic Sans MS"/>
                <a:cs typeface="Comic Sans MS"/>
              </a:rPr>
              <a:t>cânta Domnului pentru că a </a:t>
            </a:r>
            <a:r>
              <a:rPr lang="ro-RO" sz="2800" spc="-5">
                <a:latin typeface="Comic Sans MS"/>
                <a:cs typeface="Comic Sans MS"/>
              </a:rPr>
              <a:t>ieșit triumfător”. </a:t>
            </a:r>
            <a:r>
              <a:rPr lang="ro-RO" sz="2800" spc="-5" dirty="0">
                <a:latin typeface="Comic Sans MS"/>
                <a:cs typeface="Comic Sans MS"/>
              </a:rPr>
              <a:t>Apoi Moise a cântat despre toate lucrurile minunate pe care le făcuse Dumnezeu lui Israel</a:t>
            </a:r>
            <a:endParaRPr sz="2800" dirty="0">
              <a:latin typeface="Comic Sans MS"/>
              <a:cs typeface="Comic Sans MS"/>
            </a:endParaRPr>
          </a:p>
        </p:txBody>
      </p:sp>
    </p:spTree>
    <p:extLst>
      <p:ext uri="{BB962C8B-B14F-4D97-AF65-F5344CB8AC3E}">
        <p14:creationId xmlns:p14="http://schemas.microsoft.com/office/powerpoint/2010/main" val="862532682"/>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172"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251520" y="116632"/>
            <a:ext cx="8316213" cy="2598147"/>
          </a:xfrm>
          <a:prstGeom prst="rect">
            <a:avLst/>
          </a:prstGeom>
        </p:spPr>
        <p:txBody>
          <a:bodyPr vert="horz" wrap="square" lIns="0" tIns="12700" rIns="0" bIns="0" rtlCol="0">
            <a:spAutoFit/>
          </a:bodyPr>
          <a:lstStyle/>
          <a:p>
            <a:pPr marL="2726055" marR="5080">
              <a:lnSpc>
                <a:spcPct val="100000"/>
              </a:lnSpc>
              <a:spcBef>
                <a:spcPts val="100"/>
              </a:spcBef>
              <a:tabLst>
                <a:tab pos="5106670" algn="l"/>
              </a:tabLst>
            </a:pPr>
            <a:r>
              <a:rPr lang="ro-RO" spc="-5" dirty="0"/>
              <a:t>După trei zile petrecute în deșert, poporul însetat a găsit un râu. Însă ei nu au avut cum să bea acea apă amară. În loc să se roage, poporul a început să se plângă</a:t>
            </a:r>
            <a:endParaRPr dirty="0"/>
          </a:p>
        </p:txBody>
      </p:sp>
      <p:sp>
        <p:nvSpPr>
          <p:cNvPr id="4" name="object 4"/>
          <p:cNvSpPr txBox="1"/>
          <p:nvPr/>
        </p:nvSpPr>
        <p:spPr>
          <a:xfrm>
            <a:off x="4860032" y="5157192"/>
            <a:ext cx="4035079" cy="1305486"/>
          </a:xfrm>
          <a:prstGeom prst="rect">
            <a:avLst/>
          </a:prstGeom>
        </p:spPr>
        <p:txBody>
          <a:bodyPr vert="horz" wrap="square" lIns="0" tIns="12700" rIns="0" bIns="0" rtlCol="0">
            <a:spAutoFit/>
          </a:bodyPr>
          <a:lstStyle/>
          <a:p>
            <a:pPr marL="12700" marR="5080">
              <a:lnSpc>
                <a:spcPct val="100000"/>
              </a:lnSpc>
              <a:spcBef>
                <a:spcPts val="100"/>
              </a:spcBef>
            </a:pPr>
            <a:r>
              <a:rPr lang="ro-RO" sz="2800" dirty="0">
                <a:latin typeface="Comic Sans MS"/>
                <a:cs typeface="Comic Sans MS"/>
              </a:rPr>
              <a:t>Dumnezeu a fost atât de bun încât a făcut apa să fie bună de băut</a:t>
            </a:r>
            <a:endParaRPr sz="2800" dirty="0">
              <a:latin typeface="Comic Sans MS"/>
              <a:cs typeface="Comic Sans MS"/>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r>
              <a:rPr lang="ro-RO" spc="-5" dirty="0">
                <a:latin typeface="Comic Sans MS"/>
                <a:cs typeface="Comic Sans MS"/>
              </a:rPr>
              <a:t>					</a:t>
            </a:r>
          </a:p>
          <a:p>
            <a:endParaRPr lang="ro-RO" spc="-5" dirty="0">
              <a:latin typeface="Comic Sans MS"/>
              <a:cs typeface="Comic Sans MS"/>
            </a:endParaRPr>
          </a:p>
          <a:p>
            <a:endParaRPr lang="ro-RO" spc="-5" dirty="0">
              <a:latin typeface="Comic Sans MS"/>
              <a:cs typeface="Comic Sans MS"/>
            </a:endParaRPr>
          </a:p>
          <a:p>
            <a:endParaRPr lang="ro-RO" spc="-5" dirty="0">
              <a:latin typeface="Comic Sans MS"/>
              <a:cs typeface="Comic Sans MS"/>
            </a:endParaRPr>
          </a:p>
          <a:p>
            <a:endParaRPr lang="ro-RO" spc="-5" dirty="0">
              <a:latin typeface="Comic Sans MS"/>
              <a:cs typeface="Comic Sans MS"/>
            </a:endParaRPr>
          </a:p>
          <a:p>
            <a:endParaRPr lang="ro-RO" spc="-5" dirty="0">
              <a:latin typeface="Comic Sans MS"/>
              <a:cs typeface="Comic Sans MS"/>
            </a:endParaRPr>
          </a:p>
          <a:p>
            <a:endParaRPr lang="ro-RO" spc="-5" dirty="0">
              <a:latin typeface="Comic Sans MS"/>
              <a:cs typeface="Comic Sans MS"/>
            </a:endParaRPr>
          </a:p>
          <a:p>
            <a:endParaRPr lang="ro-RO" spc="-5" dirty="0">
              <a:latin typeface="Comic Sans MS"/>
              <a:cs typeface="Comic Sans MS"/>
            </a:endParaRPr>
          </a:p>
          <a:p>
            <a:pPr algn="r"/>
            <a:r>
              <a:rPr lang="ro-RO" spc="-5" dirty="0">
                <a:latin typeface="Comic Sans MS"/>
                <a:cs typeface="Comic Sans MS"/>
              </a:rPr>
              <a:t>				</a:t>
            </a:r>
            <a:endParaRPr sz="2800" dirty="0"/>
          </a:p>
        </p:txBody>
      </p:sp>
      <p:sp>
        <p:nvSpPr>
          <p:cNvPr id="3" name="object 3"/>
          <p:cNvSpPr txBox="1"/>
          <p:nvPr/>
        </p:nvSpPr>
        <p:spPr>
          <a:xfrm>
            <a:off x="262572" y="4581128"/>
            <a:ext cx="8881048" cy="1736373"/>
          </a:xfrm>
          <a:prstGeom prst="rect">
            <a:avLst/>
          </a:prstGeom>
        </p:spPr>
        <p:txBody>
          <a:bodyPr vert="horz" wrap="square" lIns="0" tIns="12700" rIns="0" bIns="0" rtlCol="0">
            <a:spAutoFit/>
          </a:bodyPr>
          <a:lstStyle/>
          <a:p>
            <a:pPr marL="12700" marR="5080">
              <a:lnSpc>
                <a:spcPct val="100000"/>
              </a:lnSpc>
              <a:spcBef>
                <a:spcPts val="100"/>
              </a:spcBef>
              <a:tabLst>
                <a:tab pos="2308225" algn="l"/>
                <a:tab pos="3523615" algn="l"/>
                <a:tab pos="4059554" algn="l"/>
              </a:tabLst>
            </a:pPr>
            <a:r>
              <a:rPr lang="ro-RO" sz="2800" spc="-5" dirty="0">
                <a:latin typeface="Comic Sans MS"/>
                <a:cs typeface="Comic Sans MS"/>
              </a:rPr>
              <a:t>„În Egipt aveam destulă mâncare. În deșert vom muri de foame”, strigau ei. În acea seară Dumnezeu a trimis niște păsări numite prepelițe. Oameni le prindeau cu ușurință pentru a le mânca.</a:t>
            </a:r>
            <a:endParaRPr sz="2800" dirty="0">
              <a:latin typeface="Comic Sans MS"/>
              <a:cs typeface="Comic Sans MS"/>
            </a:endParaRPr>
          </a:p>
        </p:txBody>
      </p:sp>
      <p:sp>
        <p:nvSpPr>
          <p:cNvPr id="4" name="CasetăText 3">
            <a:extLst>
              <a:ext uri="{FF2B5EF4-FFF2-40B4-BE49-F238E27FC236}">
                <a16:creationId xmlns:a16="http://schemas.microsoft.com/office/drawing/2014/main" id="{74D8890E-1A21-4622-860B-E0A0B155B5FA}"/>
              </a:ext>
            </a:extLst>
          </p:cNvPr>
          <p:cNvSpPr txBox="1"/>
          <p:nvPr/>
        </p:nvSpPr>
        <p:spPr>
          <a:xfrm>
            <a:off x="6804248" y="2276872"/>
            <a:ext cx="2089033" cy="2092881"/>
          </a:xfrm>
          <a:prstGeom prst="rect">
            <a:avLst/>
          </a:prstGeom>
          <a:noFill/>
        </p:spPr>
        <p:txBody>
          <a:bodyPr wrap="none" rtlCol="0">
            <a:spAutoFit/>
          </a:bodyPr>
          <a:lstStyle/>
          <a:p>
            <a:pPr algn="r"/>
            <a:r>
              <a:rPr lang="it-IT" sz="2800" spc="-5" dirty="0">
                <a:latin typeface="Comic Sans MS" panose="030F0702030302020204" pitchFamily="66" charset="0"/>
                <a:cs typeface="Comic Sans MS"/>
              </a:rPr>
              <a:t>Se pare </a:t>
            </a:r>
          </a:p>
          <a:p>
            <a:pPr algn="r"/>
            <a:r>
              <a:rPr lang="it-IT" sz="2800" spc="-5" dirty="0" err="1">
                <a:latin typeface="Comic Sans MS" panose="030F0702030302020204" pitchFamily="66" charset="0"/>
                <a:cs typeface="Comic Sans MS"/>
              </a:rPr>
              <a:t>că</a:t>
            </a:r>
            <a:r>
              <a:rPr lang="it-IT" sz="2800" spc="-5" dirty="0">
                <a:latin typeface="Comic Sans MS" panose="030F0702030302020204" pitchFamily="66" charset="0"/>
                <a:cs typeface="Comic Sans MS"/>
              </a:rPr>
              <a:t> </a:t>
            </a:r>
            <a:r>
              <a:rPr lang="it-IT" sz="2800" spc="-5" dirty="0" err="1">
                <a:latin typeface="Comic Sans MS" panose="030F0702030302020204" pitchFamily="66" charset="0"/>
                <a:cs typeface="Comic Sans MS"/>
              </a:rPr>
              <a:t>poporul</a:t>
            </a:r>
            <a:r>
              <a:rPr lang="it-IT" sz="2800" spc="-5" dirty="0">
                <a:latin typeface="Comic Sans MS" panose="030F0702030302020204" pitchFamily="66" charset="0"/>
                <a:cs typeface="Comic Sans MS"/>
              </a:rPr>
              <a:t> </a:t>
            </a:r>
          </a:p>
          <a:p>
            <a:pPr algn="r"/>
            <a:r>
              <a:rPr lang="it-IT" sz="2800" spc="-5" dirty="0">
                <a:latin typeface="Comic Sans MS" panose="030F0702030302020204" pitchFamily="66" charset="0"/>
                <a:cs typeface="Comic Sans MS"/>
              </a:rPr>
              <a:t>se </a:t>
            </a:r>
            <a:r>
              <a:rPr lang="it-IT" sz="2800" spc="-5" dirty="0" err="1">
                <a:latin typeface="Comic Sans MS" panose="030F0702030302020204" pitchFamily="66" charset="0"/>
                <a:cs typeface="Comic Sans MS"/>
              </a:rPr>
              <a:t>plânge</a:t>
            </a:r>
            <a:r>
              <a:rPr lang="ro-RO" sz="2800" spc="-5" dirty="0">
                <a:latin typeface="Comic Sans MS" panose="030F0702030302020204" pitchFamily="66" charset="0"/>
                <a:cs typeface="Comic Sans MS"/>
              </a:rPr>
              <a:t>a</a:t>
            </a:r>
            <a:r>
              <a:rPr lang="it-IT" sz="2800" spc="-5" dirty="0">
                <a:latin typeface="Comic Sans MS" panose="030F0702030302020204" pitchFamily="66" charset="0"/>
                <a:cs typeface="Comic Sans MS"/>
              </a:rPr>
              <a:t> </a:t>
            </a:r>
          </a:p>
          <a:p>
            <a:pPr algn="r"/>
            <a:r>
              <a:rPr lang="it-IT" sz="2800" spc="-5" dirty="0" err="1">
                <a:latin typeface="Comic Sans MS" panose="030F0702030302020204" pitchFamily="66" charset="0"/>
                <a:cs typeface="Comic Sans MS"/>
              </a:rPr>
              <a:t>despre</a:t>
            </a:r>
            <a:r>
              <a:rPr lang="it-IT" sz="2800" spc="-5" dirty="0">
                <a:latin typeface="Comic Sans MS" panose="030F0702030302020204" pitchFamily="66" charset="0"/>
                <a:cs typeface="Comic Sans MS"/>
              </a:rPr>
              <a:t> tot.</a:t>
            </a:r>
            <a:endParaRPr lang="it-IT" sz="2800" dirty="0">
              <a:latin typeface="Comic Sans MS" panose="030F0702030302020204" pitchFamily="66" charset="0"/>
            </a:endParaRPr>
          </a:p>
          <a:p>
            <a:endParaRPr lang="ro-RO"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73228" y="53593"/>
            <a:ext cx="8707755" cy="1762021"/>
          </a:xfrm>
          <a:prstGeom prst="rect">
            <a:avLst/>
          </a:prstGeom>
        </p:spPr>
        <p:txBody>
          <a:bodyPr vert="horz" wrap="square" lIns="0" tIns="12700" rIns="0" bIns="0" rtlCol="0">
            <a:spAutoFit/>
          </a:bodyPr>
          <a:lstStyle/>
          <a:p>
            <a:pPr marL="12700" marR="156845">
              <a:lnSpc>
                <a:spcPct val="100000"/>
              </a:lnSpc>
              <a:spcBef>
                <a:spcPts val="100"/>
              </a:spcBef>
              <a:tabLst>
                <a:tab pos="5918835" algn="l"/>
                <a:tab pos="6324600" algn="l"/>
              </a:tabLst>
            </a:pPr>
            <a:r>
              <a:rPr lang="ro-RO" sz="2800" dirty="0">
                <a:latin typeface="Comic Sans MS"/>
                <a:cs typeface="Comic Sans MS"/>
              </a:rPr>
              <a:t>În dimineața următoare, Dumnezeu a trimis mana. A fost o pâine </a:t>
            </a:r>
            <a:r>
              <a:rPr lang="ro-RO" sz="2800" dirty="0" err="1">
                <a:latin typeface="Comic Sans MS"/>
                <a:cs typeface="Comic Sans MS"/>
              </a:rPr>
              <a:t>bunp</a:t>
            </a:r>
            <a:r>
              <a:rPr lang="ro-RO" sz="2800" dirty="0">
                <a:latin typeface="Comic Sans MS"/>
                <a:cs typeface="Comic Sans MS"/>
              </a:rPr>
              <a:t>, gustoasă, asemenea gogoșilor.</a:t>
            </a:r>
          </a:p>
          <a:p>
            <a:pPr marL="3670300" marR="156845" lvl="8" indent="-684000">
              <a:spcBef>
                <a:spcPts val="100"/>
              </a:spcBef>
              <a:tabLst>
                <a:tab pos="5918835" algn="l"/>
                <a:tab pos="6324600" algn="l"/>
              </a:tabLst>
            </a:pPr>
            <a:r>
              <a:rPr lang="ro-RO" sz="2800" dirty="0">
                <a:latin typeface="Comic Sans MS"/>
                <a:cs typeface="Comic Sans MS"/>
              </a:rPr>
              <a:t> În fiecare dimineață mana </a:t>
            </a:r>
          </a:p>
          <a:p>
            <a:pPr marL="3670300" marR="156845" lvl="8" indent="-684000">
              <a:spcBef>
                <a:spcPts val="100"/>
              </a:spcBef>
              <a:tabLst>
                <a:tab pos="5918835" algn="l"/>
                <a:tab pos="6324600" algn="l"/>
              </a:tabLst>
            </a:pPr>
            <a:r>
              <a:rPr lang="ro-RO" sz="2800" dirty="0">
                <a:latin typeface="Comic Sans MS"/>
                <a:cs typeface="Comic Sans MS"/>
              </a:rPr>
              <a:t>	      cădea pe pământ gata să</a:t>
            </a:r>
            <a:endParaRPr sz="2800" dirty="0">
              <a:latin typeface="Comic Sans MS"/>
              <a:cs typeface="Comic Sans MS"/>
            </a:endParaRPr>
          </a:p>
        </p:txBody>
      </p:sp>
      <p:sp>
        <p:nvSpPr>
          <p:cNvPr id="4" name="object 3">
            <a:extLst>
              <a:ext uri="{FF2B5EF4-FFF2-40B4-BE49-F238E27FC236}">
                <a16:creationId xmlns:a16="http://schemas.microsoft.com/office/drawing/2014/main" id="{0080A598-6A5F-414B-9E63-4894FA6A70EA}"/>
              </a:ext>
            </a:extLst>
          </p:cNvPr>
          <p:cNvSpPr txBox="1"/>
          <p:nvPr/>
        </p:nvSpPr>
        <p:spPr>
          <a:xfrm>
            <a:off x="5148064" y="3768405"/>
            <a:ext cx="4699953" cy="1331134"/>
          </a:xfrm>
          <a:prstGeom prst="rect">
            <a:avLst/>
          </a:prstGeom>
        </p:spPr>
        <p:txBody>
          <a:bodyPr vert="horz" wrap="square" lIns="0" tIns="12700" rIns="0" bIns="0" rtlCol="0">
            <a:spAutoFit/>
          </a:bodyPr>
          <a:lstStyle/>
          <a:p>
            <a:pPr marL="12700" marR="156845">
              <a:lnSpc>
                <a:spcPct val="100000"/>
              </a:lnSpc>
              <a:spcBef>
                <a:spcPts val="100"/>
              </a:spcBef>
              <a:tabLst>
                <a:tab pos="5918835" algn="l"/>
                <a:tab pos="6324600" algn="l"/>
              </a:tabLst>
            </a:pPr>
            <a:r>
              <a:rPr lang="ro-RO" sz="2800" dirty="0">
                <a:latin typeface="Comic Sans MS"/>
                <a:cs typeface="Comic Sans MS"/>
              </a:rPr>
              <a:t>fie adunată. Astfel   </a:t>
            </a:r>
          </a:p>
          <a:p>
            <a:pPr marL="469900" marR="156845" lvl="1">
              <a:spcBef>
                <a:spcPts val="100"/>
              </a:spcBef>
              <a:tabLst>
                <a:tab pos="5918835" algn="l"/>
                <a:tab pos="6324600" algn="l"/>
              </a:tabLst>
            </a:pPr>
            <a:r>
              <a:rPr lang="ro-RO" sz="2800" dirty="0">
                <a:latin typeface="Comic Sans MS"/>
                <a:cs typeface="Comic Sans MS"/>
              </a:rPr>
              <a:t>Dumnezeu își hrănea poporul în deșert.</a:t>
            </a:r>
            <a:endParaRPr sz="2800" dirty="0">
              <a:latin typeface="Comic Sans MS"/>
              <a:cs typeface="Comic Sans MS"/>
            </a:endParaRP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413893" y="320293"/>
            <a:ext cx="8316213" cy="1890261"/>
          </a:xfrm>
          <a:prstGeom prst="rect">
            <a:avLst/>
          </a:prstGeom>
        </p:spPr>
        <p:txBody>
          <a:bodyPr vert="horz" wrap="square" lIns="0" tIns="165100" rIns="0" bIns="0" rtlCol="0">
            <a:spAutoFit/>
          </a:bodyPr>
          <a:lstStyle/>
          <a:p>
            <a:pPr marL="59055" marR="5080">
              <a:lnSpc>
                <a:spcPct val="100000"/>
              </a:lnSpc>
              <a:spcBef>
                <a:spcPts val="100"/>
              </a:spcBef>
            </a:pPr>
            <a:r>
              <a:rPr lang="ro-RO" dirty="0"/>
              <a:t>Poporul avea să se încreadă în Domnul în fiecare zi datorită acestei noi mâncări. Însă uni din popor au adunat mană în plus, cu toate că Dumnezeu a spus că va putrezi peste noapte.</a:t>
            </a:r>
            <a:endParaRPr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452374" y="188640"/>
            <a:ext cx="8239251" cy="2167260"/>
          </a:xfrm>
          <a:prstGeom prst="rect">
            <a:avLst/>
          </a:prstGeom>
        </p:spPr>
        <p:txBody>
          <a:bodyPr vert="horz" wrap="square" lIns="0" tIns="12700" rIns="0" bIns="0" rtlCol="0">
            <a:spAutoFit/>
          </a:bodyPr>
          <a:lstStyle/>
          <a:p>
            <a:pPr marL="12700" marR="5080">
              <a:lnSpc>
                <a:spcPct val="100000"/>
              </a:lnSpc>
              <a:spcBef>
                <a:spcPts val="100"/>
              </a:spcBef>
              <a:tabLst>
                <a:tab pos="6005830" algn="l"/>
              </a:tabLst>
            </a:pPr>
            <a:r>
              <a:rPr lang="ro-RO" spc="-5" dirty="0"/>
              <a:t>A doua zi de dimineață, mana adunată în ziua precedentă era plină de viermi – cu excepția zilei de Sabat. În acea zi specială, a șaptea, oameni se odihneau și mâncau mana adunată în ziua precedentă</a:t>
            </a:r>
            <a:endParaRPr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0"/>
            <a:ext cx="9143619"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254000" y="113791"/>
            <a:ext cx="4869150" cy="2636619"/>
          </a:xfrm>
          <a:prstGeom prst="rect">
            <a:avLst/>
          </a:prstGeom>
        </p:spPr>
        <p:txBody>
          <a:bodyPr vert="horz" wrap="square" lIns="0" tIns="12700" rIns="0" bIns="0" rtlCol="0">
            <a:spAutoFit/>
          </a:bodyPr>
          <a:lstStyle/>
          <a:p>
            <a:pPr marL="12700" marR="1092200">
              <a:lnSpc>
                <a:spcPct val="100000"/>
              </a:lnSpc>
              <a:spcBef>
                <a:spcPts val="100"/>
              </a:spcBef>
              <a:tabLst>
                <a:tab pos="1424305" algn="l"/>
              </a:tabLst>
            </a:pPr>
            <a:r>
              <a:rPr lang="ro-RO" sz="2800" dirty="0">
                <a:latin typeface="Comic Sans MS"/>
                <a:cs typeface="Comic Sans MS"/>
              </a:rPr>
              <a:t>Dumnezeu a</a:t>
            </a:r>
          </a:p>
          <a:p>
            <a:pPr marL="12700" marR="1092200">
              <a:lnSpc>
                <a:spcPct val="100000"/>
              </a:lnSpc>
              <a:spcBef>
                <a:spcPts val="100"/>
              </a:spcBef>
              <a:tabLst>
                <a:tab pos="1424305" algn="l"/>
              </a:tabLst>
            </a:pPr>
            <a:r>
              <a:rPr lang="ro-RO" sz="2800" dirty="0">
                <a:latin typeface="Comic Sans MS"/>
                <a:cs typeface="Comic Sans MS"/>
              </a:rPr>
              <a:t>Avut grijă de </a:t>
            </a:r>
          </a:p>
          <a:p>
            <a:pPr marL="12700" marR="1092200">
              <a:lnSpc>
                <a:spcPct val="100000"/>
              </a:lnSpc>
              <a:spcBef>
                <a:spcPts val="100"/>
              </a:spcBef>
              <a:tabLst>
                <a:tab pos="1424305" algn="l"/>
              </a:tabLst>
            </a:pPr>
            <a:r>
              <a:rPr lang="ro-RO" sz="2800" dirty="0">
                <a:latin typeface="Comic Sans MS"/>
                <a:cs typeface="Comic Sans MS"/>
              </a:rPr>
              <a:t>Israeliți în deșert.</a:t>
            </a:r>
          </a:p>
          <a:p>
            <a:pPr marL="12700" marR="1092200">
              <a:lnSpc>
                <a:spcPct val="100000"/>
              </a:lnSpc>
              <a:spcBef>
                <a:spcPts val="100"/>
              </a:spcBef>
              <a:tabLst>
                <a:tab pos="1424305" algn="l"/>
              </a:tabLst>
            </a:pPr>
            <a:r>
              <a:rPr lang="ro-RO" sz="2800" dirty="0">
                <a:latin typeface="Comic Sans MS"/>
                <a:cs typeface="Comic Sans MS"/>
              </a:rPr>
              <a:t>Le-a dat mâncare și apă și i-a protejat de dușmani</a:t>
            </a:r>
            <a:endParaRPr sz="2800" dirty="0">
              <a:latin typeface="Comic Sans MS"/>
              <a:cs typeface="Comic Sans MS"/>
            </a:endParaRPr>
          </a:p>
        </p:txBody>
      </p:sp>
      <p:sp>
        <p:nvSpPr>
          <p:cNvPr id="4" name="object 4"/>
          <p:cNvSpPr txBox="1"/>
          <p:nvPr/>
        </p:nvSpPr>
        <p:spPr>
          <a:xfrm>
            <a:off x="4970805" y="620688"/>
            <a:ext cx="3915638" cy="2598147"/>
          </a:xfrm>
          <a:prstGeom prst="rect">
            <a:avLst/>
          </a:prstGeom>
        </p:spPr>
        <p:txBody>
          <a:bodyPr vert="horz" wrap="square" lIns="0" tIns="12700" rIns="0" bIns="0" rtlCol="0">
            <a:spAutoFit/>
          </a:bodyPr>
          <a:lstStyle/>
          <a:p>
            <a:pPr marL="12700" marR="5080" algn="r">
              <a:lnSpc>
                <a:spcPct val="100000"/>
              </a:lnSpc>
              <a:spcBef>
                <a:spcPts val="100"/>
              </a:spcBef>
            </a:pPr>
            <a:r>
              <a:rPr lang="ro-RO" sz="2800" dirty="0">
                <a:latin typeface="Comic Sans MS"/>
                <a:cs typeface="Comic Sans MS"/>
              </a:rPr>
              <a:t>Când îi ataca </a:t>
            </a:r>
            <a:r>
              <a:rPr lang="ro-RO" sz="2800" dirty="0" err="1">
                <a:latin typeface="Comic Sans MS"/>
                <a:cs typeface="Comic Sans MS"/>
              </a:rPr>
              <a:t>Amaleciți</a:t>
            </a:r>
            <a:r>
              <a:rPr lang="ro-RO" sz="2800" dirty="0">
                <a:latin typeface="Comic Sans MS"/>
                <a:cs typeface="Comic Sans MS"/>
              </a:rPr>
              <a:t>, poporul evreu câștiga fiecare bătălie atâta timp cât Moise ținea sus toiagul lui Dumnezeu</a:t>
            </a:r>
            <a:endParaRPr sz="2800" dirty="0">
              <a:latin typeface="Comic Sans MS"/>
              <a:cs typeface="Comic Sans MS"/>
            </a:endParaRPr>
          </a:p>
        </p:txBody>
      </p:sp>
    </p:spTree>
  </p:cSld>
  <p:clrMapOvr>
    <a:masterClrMapping/>
  </p:clrMapOvr>
  <p:transition>
    <p:dissolve/>
  </p:transition>
</p:sld>
</file>

<file path=ppt/theme/theme1.xml><?xml version="1.0" encoding="utf-8"?>
<a:theme xmlns:a="http://schemas.openxmlformats.org/drawingml/2006/main" name="Temă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65FF6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Forty_Years_English</Template>
  <TotalTime>46</TotalTime>
  <Words>801</Words>
  <Application>Microsoft Office PowerPoint</Application>
  <PresentationFormat>Expunere pe ecran (4:3)</PresentationFormat>
  <Paragraphs>56</Paragraphs>
  <Slides>21</Slides>
  <Notes>0</Notes>
  <HiddenSlides>0</HiddenSlides>
  <MMClips>0</MMClips>
  <ScaleCrop>false</ScaleCrop>
  <HeadingPairs>
    <vt:vector size="6" baseType="variant">
      <vt:variant>
        <vt:lpstr>Fonturi utilizate</vt:lpstr>
      </vt:variant>
      <vt:variant>
        <vt:i4>2</vt:i4>
      </vt:variant>
      <vt:variant>
        <vt:lpstr>Temă</vt:lpstr>
      </vt:variant>
      <vt:variant>
        <vt:i4>1</vt:i4>
      </vt:variant>
      <vt:variant>
        <vt:lpstr>Titluri diapozitive</vt:lpstr>
      </vt:variant>
      <vt:variant>
        <vt:i4>21</vt:i4>
      </vt:variant>
    </vt:vector>
  </HeadingPairs>
  <TitlesOfParts>
    <vt:vector size="24" baseType="lpstr">
      <vt:lpstr>Calibri</vt:lpstr>
      <vt:lpstr>Comic Sans MS</vt:lpstr>
      <vt:lpstr>Temă Office</vt:lpstr>
      <vt:lpstr>Prezentare PowerPoint</vt:lpstr>
      <vt:lpstr>Când Dumnezeu i-a salvat pe israeliți din Egipt, Moise a condus poporul în pustiu pentru a se închina Domnului. Cu această ocazie el a compus un cântec de laudă</vt:lpstr>
      <vt:lpstr>Prezentare PowerPoint</vt:lpstr>
      <vt:lpstr>După trei zile petrecute în deșert, poporul însetat a găsit un râu. Însă ei nu au avut cum să bea acea apă amară. În loc să se roage, poporul a început să se plângă</vt:lpstr>
      <vt:lpstr>Prezentare PowerPoint</vt:lpstr>
      <vt:lpstr>Prezentare PowerPoint</vt:lpstr>
      <vt:lpstr>Poporul avea să se încreadă în Domnul în fiecare zi datorită acestei noi mâncări. Însă uni din popor au adunat mană în plus, cu toate că Dumnezeu a spus că va putrezi peste noapte.</vt:lpstr>
      <vt:lpstr>A doua zi de dimineață, mana adunată în ziua precedentă era plină de viermi – cu excepția zilei de Sabat. În acea zi specială, a șaptea, oameni se odihneau și mâncau mana adunată în ziua precedentă</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Între timp, ei s-au apropiat de țara Canaan, așa că Moise a trimis 12 spioni pentru a vedea țara pe care le-a promis-o Dumnezeu. Toți spioni au spus apoi că țara este minunată. Însă numai doi dintre ei, Iosue și  Caleb, au crezut că țara va putea să fie cucerită cu ajutorul lui Dumnezeu</vt:lpstr>
      <vt:lpstr>Prezentare PowerPoint</vt:lpstr>
      <vt:lpstr>Oameni i-au crezut pe cei zece spioni necredincioși. Ei au început să se plângă și să se pregătească să se întoarcă în Egipt. Ba chiar au încercat să îl ucidă și pe Moise.</vt:lpstr>
      <vt:lpstr>Prezentare PowerPoint</vt:lpstr>
      <vt:lpstr>Sfârșit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Bible for Children presents</dc:title>
  <dc:creator>iacob andrei</dc:creator>
  <cp:lastModifiedBy>iacob andrei</cp:lastModifiedBy>
  <cp:revision>43</cp:revision>
  <dcterms:created xsi:type="dcterms:W3CDTF">2018-01-10T18:07:23Z</dcterms:created>
  <dcterms:modified xsi:type="dcterms:W3CDTF">2018-01-10T18:54:48Z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2002-09-21T00:00:00Z</vt:filetime>
  </property>
  <property fmtid="{D5CDD505-2E9C-101B-9397-08002B2CF9AE}" pid="3" name="Creator">
    <vt:lpwstr>ADOBEPS4.DRV Version 4.24</vt:lpwstr>
  </property>
  <property fmtid="{D5CDD505-2E9C-101B-9397-08002B2CF9AE}" pid="4" name="LastSaved">
    <vt:filetime>2018-01-10T00:00:00Z</vt:filetime>
  </property>
</Properties>
</file>