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</p:sldIdLst>
  <p:sldSz cx="9144000" cy="6858000" type="screen4x3"/>
  <p:notesSz cx="9144000" cy="6858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u diapozitiv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42869" y="182879"/>
            <a:ext cx="3858260" cy="1102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r>
              <a:rPr lang="ro-RO"/>
              <a:t>Faceți clic pentru a edita stilul de titlu coordonator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o-RO"/>
              <a:t>Faceți clic pentru a edita stilul de subtitlu coordonator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u și conțin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r>
              <a:rPr lang="ro-RO"/>
              <a:t>Faceți clic pentru a edita stilul de titlu coordonator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r>
              <a:rPr lang="ro-RO"/>
              <a:t>Faceți clic pentru a edita stilul de titlu coordonator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r>
              <a:rPr lang="ro-RO"/>
              <a:t>Faceți clic pentru a edita stilul de titlu coordonator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87600" y="333247"/>
            <a:ext cx="4368800" cy="443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7584" y="620688"/>
            <a:ext cx="3744416" cy="1354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</a:pPr>
            <a:r>
              <a:rPr sz="4400" spc="-10" dirty="0" err="1">
                <a:solidFill>
                  <a:srgbClr val="FFFF00"/>
                </a:solidFill>
                <a:latin typeface="Comic Sans MS"/>
                <a:cs typeface="Comic Sans MS"/>
              </a:rPr>
              <a:t>Iosu</a:t>
            </a:r>
            <a:r>
              <a:rPr lang="ro-RO" sz="4400" spc="-10" dirty="0">
                <a:solidFill>
                  <a:srgbClr val="FFFF00"/>
                </a:solidFill>
                <a:latin typeface="Comic Sans MS"/>
                <a:cs typeface="Comic Sans MS"/>
              </a:rPr>
              <a:t>e</a:t>
            </a:r>
            <a:r>
              <a:rPr sz="4400" spc="-10" dirty="0">
                <a:solidFill>
                  <a:srgbClr val="FFFF00"/>
                </a:solidFill>
                <a:latin typeface="Comic Sans MS"/>
                <a:cs typeface="Comic Sans MS"/>
              </a:rPr>
              <a:t>  devine </a:t>
            </a:r>
            <a:r>
              <a:rPr sz="4400" spc="-1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4400" spc="-5" dirty="0">
                <a:solidFill>
                  <a:srgbClr val="FFFF00"/>
                </a:solidFill>
                <a:latin typeface="Comic Sans MS"/>
                <a:cs typeface="Comic Sans MS"/>
              </a:rPr>
              <a:t>lider</a:t>
            </a:r>
            <a:endParaRPr sz="4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1520" y="3573016"/>
            <a:ext cx="8269605" cy="2585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3849370" algn="l"/>
              </a:tabLst>
            </a:pPr>
            <a:r>
              <a:rPr sz="2800" dirty="0">
                <a:latin typeface="Comic Sans MS"/>
                <a:cs typeface="Comic Sans MS"/>
              </a:rPr>
              <a:t>Dumnezeui </a:t>
            </a:r>
            <a:r>
              <a:rPr sz="2800" spc="-5" dirty="0">
                <a:latin typeface="Comic Sans MS"/>
                <a:cs typeface="Comic Sans MS"/>
              </a:rPr>
              <a:t>i-a </a:t>
            </a:r>
            <a:r>
              <a:rPr sz="2800" dirty="0">
                <a:latin typeface="Comic Sans MS"/>
                <a:cs typeface="Comic Sans MS"/>
              </a:rPr>
              <a:t>spus </a:t>
            </a:r>
            <a:r>
              <a:rPr sz="2800" spc="-5" dirty="0" err="1">
                <a:latin typeface="Comic Sans MS"/>
                <a:cs typeface="Comic Sans MS"/>
              </a:rPr>
              <a:t>lui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Iosu</a:t>
            </a:r>
            <a:r>
              <a:rPr lang="ro-RO" sz="2800" spc="-5" dirty="0">
                <a:latin typeface="Comic Sans MS"/>
                <a:cs typeface="Comic Sans MS"/>
              </a:rPr>
              <a:t>e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cum sa atace orasul.  Un  plan</a:t>
            </a:r>
            <a:r>
              <a:rPr sz="2800" spc="3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foarte</a:t>
            </a:r>
            <a:r>
              <a:rPr sz="2800" spc="58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ciudat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Oamenii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Domnului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trebuiau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sa ocoleasca orasul o </a:t>
            </a:r>
            <a:r>
              <a:rPr sz="2800" spc="-5" dirty="0">
                <a:latin typeface="Comic Sans MS"/>
                <a:cs typeface="Comic Sans MS"/>
              </a:rPr>
              <a:t>data </a:t>
            </a:r>
            <a:r>
              <a:rPr sz="2800" dirty="0">
                <a:latin typeface="Comic Sans MS"/>
                <a:cs typeface="Comic Sans MS"/>
              </a:rPr>
              <a:t>pe zi </a:t>
            </a:r>
            <a:r>
              <a:rPr sz="2800" spc="-5" dirty="0">
                <a:latin typeface="Comic Sans MS"/>
                <a:cs typeface="Comic Sans MS"/>
              </a:rPr>
              <a:t>timp de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sase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160" dirty="0" err="1">
                <a:latin typeface="Comic Sans MS"/>
                <a:cs typeface="Comic Sans MS"/>
              </a:rPr>
              <a:t>zile</a:t>
            </a:r>
            <a:r>
              <a:rPr sz="2800" spc="-160" dirty="0">
                <a:latin typeface="Comic Sans MS"/>
                <a:cs typeface="Comic Sans MS"/>
              </a:rPr>
              <a:t>˛  </a:t>
            </a:r>
            <a:r>
              <a:rPr sz="2800" dirty="0">
                <a:latin typeface="Comic Sans MS"/>
                <a:cs typeface="Comic Sans MS"/>
              </a:rPr>
              <a:t>si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sapte ori </a:t>
            </a:r>
            <a:r>
              <a:rPr sz="2800" spc="-5" dirty="0">
                <a:latin typeface="Comic Sans MS"/>
                <a:cs typeface="Comic Sans MS"/>
              </a:rPr>
              <a:t>in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saptea</a:t>
            </a:r>
            <a:r>
              <a:rPr sz="2800" spc="22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zi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Apoi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sa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sufle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in trompete </a:t>
            </a:r>
            <a:r>
              <a:rPr sz="2800" dirty="0">
                <a:latin typeface="Comic Sans MS"/>
                <a:cs typeface="Comic Sans MS"/>
              </a:rPr>
              <a:t>si sa </a:t>
            </a:r>
            <a:r>
              <a:rPr sz="2800" spc="-5" dirty="0">
                <a:latin typeface="Comic Sans MS"/>
                <a:cs typeface="Comic Sans MS"/>
              </a:rPr>
              <a:t>tipe </a:t>
            </a:r>
            <a:r>
              <a:rPr sz="2800" dirty="0">
                <a:latin typeface="Comic Sans MS"/>
                <a:cs typeface="Comic Sans MS"/>
              </a:rPr>
              <a:t>cu putere si </a:t>
            </a:r>
            <a:r>
              <a:rPr sz="2800" dirty="0" err="1">
                <a:latin typeface="Comic Sans MS"/>
                <a:cs typeface="Comic Sans MS"/>
              </a:rPr>
              <a:t>asa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peretii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orasului</a:t>
            </a:r>
            <a:r>
              <a:rPr sz="2800" dirty="0">
                <a:latin typeface="Comic Sans MS"/>
                <a:cs typeface="Comic Sans MS"/>
              </a:rPr>
              <a:t> se </a:t>
            </a:r>
            <a:r>
              <a:rPr sz="2800" spc="-5" dirty="0">
                <a:latin typeface="Comic Sans MS"/>
                <a:cs typeface="Comic Sans MS"/>
              </a:rPr>
              <a:t>vor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prabusi.</a:t>
            </a: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18947" y="193802"/>
            <a:ext cx="7712075" cy="43088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974214" algn="l"/>
              </a:tabLst>
            </a:pPr>
            <a:r>
              <a:rPr sz="2800" spc="-5" dirty="0">
                <a:latin typeface="Comic Sans MS"/>
                <a:cs typeface="Comic Sans MS"/>
              </a:rPr>
              <a:t>Iosua </a:t>
            </a:r>
            <a:r>
              <a:rPr sz="2800" dirty="0">
                <a:latin typeface="Comic Sans MS"/>
                <a:cs typeface="Comic Sans MS"/>
              </a:rPr>
              <a:t>si armata sa au </a:t>
            </a:r>
            <a:r>
              <a:rPr sz="2800" spc="-5" dirty="0">
                <a:latin typeface="Comic Sans MS"/>
                <a:cs typeface="Comic Sans MS"/>
              </a:rPr>
              <a:t>facut </a:t>
            </a:r>
            <a:r>
              <a:rPr sz="2800" dirty="0">
                <a:latin typeface="Comic Sans MS"/>
                <a:cs typeface="Comic Sans MS"/>
              </a:rPr>
              <a:t>asa cum Dumnezeu  a  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poruncit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Poate</a:t>
            </a:r>
            <a:r>
              <a:rPr sz="2800" dirty="0">
                <a:latin typeface="Comic Sans MS"/>
                <a:cs typeface="Comic Sans MS"/>
              </a:rPr>
              <a:t> oamenii </a:t>
            </a:r>
            <a:r>
              <a:rPr sz="2800" spc="-5" dirty="0">
                <a:latin typeface="Comic Sans MS"/>
                <a:cs typeface="Comic Sans MS"/>
              </a:rPr>
              <a:t>din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Ierihon</a:t>
            </a:r>
            <a:endParaRPr sz="2800" dirty="0">
              <a:latin typeface="Comic Sans MS"/>
              <a:cs typeface="Comic Sans MS"/>
            </a:endParaRPr>
          </a:p>
          <a:p>
            <a:pPr marL="12700" marR="1710689" algn="r">
              <a:lnSpc>
                <a:spcPct val="100000"/>
              </a:lnSpc>
              <a:tabLst>
                <a:tab pos="1315085" algn="l"/>
              </a:tabLst>
            </a:pPr>
            <a:r>
              <a:rPr sz="2800" dirty="0">
                <a:latin typeface="Comic Sans MS"/>
                <a:cs typeface="Comic Sans MS"/>
              </a:rPr>
              <a:t>au  </a:t>
            </a:r>
            <a:r>
              <a:rPr sz="2800" spc="2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ras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Times New Roman"/>
                <a:cs typeface="Times New Roman"/>
              </a:rPr>
              <a:t> </a:t>
            </a:r>
            <a:r>
              <a:rPr sz="2800" spc="-195" dirty="0">
                <a:latin typeface="Comic Sans MS"/>
                <a:cs typeface="Comic Sans MS"/>
              </a:rPr>
              <a:t>Dar˛ </a:t>
            </a:r>
            <a:r>
              <a:rPr sz="2800" spc="-5" dirty="0">
                <a:latin typeface="Comic Sans MS"/>
                <a:cs typeface="Comic Sans MS"/>
              </a:rPr>
              <a:t>dupa </a:t>
            </a:r>
            <a:r>
              <a:rPr sz="2800" dirty="0">
                <a:latin typeface="Comic Sans MS"/>
                <a:cs typeface="Comic Sans MS"/>
              </a:rPr>
              <a:t>al saptelea</a:t>
            </a:r>
            <a:r>
              <a:rPr sz="2800" spc="1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ocol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in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 saptea </a:t>
            </a:r>
            <a:r>
              <a:rPr sz="2800" spc="-5" dirty="0">
                <a:latin typeface="Comic Sans MS"/>
                <a:cs typeface="Comic Sans MS"/>
              </a:rPr>
              <a:t>zi </a:t>
            </a:r>
            <a:r>
              <a:rPr sz="2800" dirty="0">
                <a:latin typeface="Comic Sans MS"/>
                <a:cs typeface="Comic Sans MS"/>
              </a:rPr>
              <a:t>preotul a suflat hornul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si</a:t>
            </a:r>
          </a:p>
          <a:p>
            <a:pPr marR="1717039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asa cum a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promis</a:t>
            </a:r>
          </a:p>
          <a:p>
            <a:pPr marL="2990215" marR="1736725" indent="1064260" algn="r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Dumnezeu…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PERETII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ORASULUI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S-AU</a:t>
            </a:r>
            <a:endParaRPr sz="2800" dirty="0">
              <a:latin typeface="Comic Sans MS"/>
              <a:cs typeface="Comic Sans MS"/>
            </a:endParaRPr>
          </a:p>
          <a:p>
            <a:pPr marL="196850" algn="ctr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PRABUSIT.</a:t>
            </a: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15616" y="3645024"/>
            <a:ext cx="6185535" cy="3004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47065">
              <a:lnSpc>
                <a:spcPct val="100000"/>
              </a:lnSpc>
              <a:tabLst>
                <a:tab pos="1695450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Numai casa lui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Rahab nu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s-a  prabusit.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Ea a lasat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frangia</a:t>
            </a:r>
            <a:r>
              <a:rPr sz="2800" spc="-6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rosie</a:t>
            </a:r>
            <a:endParaRPr sz="28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tabLst>
                <a:tab pos="2919095" algn="l"/>
                <a:tab pos="3626485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agatat </a:t>
            </a:r>
            <a:r>
              <a:rPr sz="2800" spc="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de </a:t>
            </a:r>
            <a:r>
              <a:rPr sz="2800" spc="4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fereastra.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Repede</a:t>
            </a:r>
            <a:r>
              <a:rPr sz="2800" spc="-6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oamenii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lui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ro-RO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Iosue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au salvat-o pe ea si pe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familia  </a:t>
            </a:r>
            <a:r>
              <a:rPr sz="2800" spc="7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acesteia.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Apoi</a:t>
            </a:r>
            <a:r>
              <a:rPr sz="2800" spc="-8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orasul</a:t>
            </a:r>
            <a:endParaRPr sz="2800" dirty="0">
              <a:latin typeface="Comic Sans MS"/>
              <a:cs typeface="Comic Sans MS"/>
            </a:endParaRPr>
          </a:p>
          <a:p>
            <a:pPr marL="12700" marR="1889760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Ierihon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fost distrus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asa  cum Dumnezeu a</a:t>
            </a:r>
            <a:r>
              <a:rPr sz="2800" spc="-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poruncit.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8102" y="4371847"/>
            <a:ext cx="5861685" cy="215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Iosu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oferit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tot</a:t>
            </a:r>
            <a:r>
              <a:rPr sz="2800" spc="-5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130" dirty="0">
                <a:solidFill>
                  <a:srgbClr val="FFFFFF"/>
                </a:solidFill>
                <a:latin typeface="Comic Sans MS"/>
                <a:cs typeface="Comic Sans MS"/>
              </a:rPr>
              <a:t>aurul˛</a:t>
            </a:r>
            <a:endParaRPr sz="28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tabLst>
                <a:tab pos="2885440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argintul si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bogatiile Ierihonului in 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slujba</a:t>
            </a:r>
            <a:r>
              <a:rPr lang="ro-RO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Domnului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Apoi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2800" spc="-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aruncat</a:t>
            </a:r>
            <a:r>
              <a:rPr sz="2800" spc="-4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un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blestem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asupra acelora care aveau  sa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reconstruiasca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acel oras</a:t>
            </a:r>
            <a:r>
              <a:rPr sz="2800" spc="-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otravit.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4302" y="5210047"/>
            <a:ext cx="5963920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5184775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Curand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toata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lumea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in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Canaan stia  cum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Iosua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2800" spc="-3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distrus</a:t>
            </a:r>
            <a:r>
              <a:rPr sz="2800" spc="4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Ierihonul.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Au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stiut ca Dumnezeu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isi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apara</a:t>
            </a:r>
            <a:r>
              <a:rPr sz="2800" spc="-8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Poporul.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80842" y="2589276"/>
            <a:ext cx="3161665" cy="1118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200" spc="-5" dirty="0">
                <a:solidFill>
                  <a:srgbClr val="FFFFFF"/>
                </a:solidFill>
              </a:rPr>
              <a:t>Sfâ</a:t>
            </a:r>
            <a:r>
              <a:rPr sz="7200" spc="5" dirty="0">
                <a:solidFill>
                  <a:srgbClr val="FFFFFF"/>
                </a:solidFill>
              </a:rPr>
              <a:t>r</a:t>
            </a:r>
            <a:r>
              <a:rPr sz="7200" spc="-5" dirty="0">
                <a:solidFill>
                  <a:srgbClr val="FFFFFF"/>
                </a:solidFill>
                <a:latin typeface="Comic Sans MS"/>
                <a:cs typeface="Comic Sans MS"/>
              </a:rPr>
              <a:t>ş</a:t>
            </a:r>
            <a:r>
              <a:rPr sz="7200" spc="-10" dirty="0">
                <a:solidFill>
                  <a:srgbClr val="FFFFFF"/>
                </a:solidFill>
              </a:rPr>
              <a:t>it</a:t>
            </a:r>
            <a:endParaRPr sz="72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95290" y="174752"/>
            <a:ext cx="5342255" cy="47397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610360" algn="l"/>
                <a:tab pos="2848610" algn="l"/>
                <a:tab pos="4273550" algn="l"/>
              </a:tabLst>
            </a:pPr>
            <a:r>
              <a:rPr sz="2800" dirty="0">
                <a:latin typeface="Comic Sans MS"/>
                <a:cs typeface="Comic Sans MS"/>
              </a:rPr>
              <a:t>Moise 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era 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mort.</a:t>
            </a:r>
            <a:r>
              <a:rPr lang="ro-RO" sz="280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Iosu</a:t>
            </a:r>
            <a:r>
              <a:rPr lang="ro-RO" sz="2800" spc="-5" dirty="0">
                <a:latin typeface="Comic Sans MS"/>
                <a:cs typeface="Comic Sans MS"/>
              </a:rPr>
              <a:t>e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stiut</a:t>
            </a:r>
            <a:r>
              <a:rPr sz="2800" dirty="0">
                <a:latin typeface="Comic Sans MS"/>
                <a:cs typeface="Comic Sans MS"/>
              </a:rPr>
              <a:t>  ca Dumnezeu l-a ales sa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conduca  </a:t>
            </a:r>
            <a:r>
              <a:rPr sz="2800" spc="-5" dirty="0">
                <a:latin typeface="Comic Sans MS"/>
                <a:cs typeface="Comic Sans MS"/>
              </a:rPr>
              <a:t>Israelul.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Înainte de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pregăti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Comic Sans MS"/>
                <a:cs typeface="Comic Sans MS"/>
              </a:rPr>
              <a:t>armata˛ </a:t>
            </a:r>
            <a:r>
              <a:rPr sz="2800" spc="-5" dirty="0">
                <a:latin typeface="Comic Sans MS"/>
                <a:cs typeface="Comic Sans MS"/>
              </a:rPr>
              <a:t>Iosua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trebuit să </a:t>
            </a:r>
            <a:r>
              <a:rPr sz="2800" dirty="0">
                <a:latin typeface="Comic Sans MS"/>
                <a:cs typeface="Comic Sans MS"/>
              </a:rPr>
              <a:t>se  pregătească pe sine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insusi.</a:t>
            </a:r>
            <a:endParaRPr sz="2800" dirty="0">
              <a:latin typeface="Comic Sans MS"/>
              <a:cs typeface="Comic Sans MS"/>
            </a:endParaRPr>
          </a:p>
          <a:p>
            <a:pPr marL="12700" marR="64389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Dumnezeu a promis </a:t>
            </a:r>
            <a:r>
              <a:rPr sz="2800" spc="-5" dirty="0" err="1">
                <a:latin typeface="Comic Sans MS"/>
                <a:cs typeface="Comic Sans MS"/>
              </a:rPr>
              <a:t>lui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Iosu</a:t>
            </a:r>
            <a:r>
              <a:rPr lang="ro-RO" sz="2800" spc="-5" dirty="0">
                <a:latin typeface="Comic Sans MS"/>
                <a:cs typeface="Comic Sans MS"/>
              </a:rPr>
              <a:t>e</a:t>
            </a:r>
            <a:r>
              <a:rPr sz="2800" spc="-5" dirty="0">
                <a:latin typeface="Comic Sans MS"/>
                <a:cs typeface="Comic Sans MS"/>
              </a:rPr>
              <a:t>  victorie şi </a:t>
            </a:r>
            <a:r>
              <a:rPr sz="2800" dirty="0">
                <a:latin typeface="Comic Sans MS"/>
                <a:cs typeface="Comic Sans MS"/>
              </a:rPr>
              <a:t>prosperitate în  Ţara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70" dirty="0">
                <a:latin typeface="Comic Sans MS"/>
                <a:cs typeface="Comic Sans MS"/>
              </a:rPr>
              <a:t>Făgăduinţei˛</a:t>
            </a:r>
            <a:endParaRPr sz="2800" dirty="0">
              <a:latin typeface="Comic Sans MS"/>
              <a:cs typeface="Comic Sans MS"/>
            </a:endParaRPr>
          </a:p>
          <a:p>
            <a:pPr marL="12700" marR="322961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dacă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oamenii  </a:t>
            </a:r>
            <a:r>
              <a:rPr sz="2800" spc="-5" dirty="0">
                <a:latin typeface="Comic Sans MS"/>
                <a:cs typeface="Comic Sans MS"/>
              </a:rPr>
              <a:t>vor </a:t>
            </a:r>
            <a:r>
              <a:rPr sz="2800" dirty="0">
                <a:latin typeface="Comic Sans MS"/>
                <a:cs typeface="Comic Sans MS"/>
              </a:rPr>
              <a:t>asculta  întotdeauna.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902" y="180847"/>
            <a:ext cx="5419725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pc="-5" dirty="0">
                <a:solidFill>
                  <a:srgbClr val="FFFFFF"/>
                </a:solidFill>
              </a:rPr>
              <a:t>Oamenii Israelului </a:t>
            </a:r>
            <a:r>
              <a:rPr dirty="0">
                <a:solidFill>
                  <a:srgbClr val="FFFFFF"/>
                </a:solidFill>
              </a:rPr>
              <a:t>au promis </a:t>
            </a:r>
            <a:r>
              <a:rPr spc="-5" dirty="0">
                <a:solidFill>
                  <a:srgbClr val="FFFFFF"/>
                </a:solidFill>
              </a:rPr>
              <a:t>s</a:t>
            </a:r>
            <a:r>
              <a:rPr spc="-5" dirty="0">
                <a:solidFill>
                  <a:srgbClr val="FFFFFF"/>
                </a:solidFill>
                <a:latin typeface="Comic Sans MS"/>
                <a:cs typeface="Comic Sans MS"/>
              </a:rPr>
              <a:t>ă</a:t>
            </a:r>
            <a:r>
              <a:rPr spc="-5" dirty="0">
                <a:solidFill>
                  <a:srgbClr val="FFFFFF"/>
                </a:solidFill>
              </a:rPr>
              <a:t>-l  urmeze </a:t>
            </a:r>
            <a:r>
              <a:rPr dirty="0" err="1">
                <a:solidFill>
                  <a:srgbClr val="FFFFFF"/>
                </a:solidFill>
              </a:rPr>
              <a:t>pe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spc="-5" dirty="0" err="1">
                <a:solidFill>
                  <a:srgbClr val="FFFFFF"/>
                </a:solidFill>
              </a:rPr>
              <a:t>Iosu</a:t>
            </a:r>
            <a:r>
              <a:rPr lang="ro-RO" spc="-5" dirty="0">
                <a:solidFill>
                  <a:srgbClr val="FFFFFF"/>
                </a:solidFill>
              </a:rPr>
              <a:t>e</a:t>
            </a:r>
            <a:r>
              <a:rPr spc="-5" dirty="0">
                <a:solidFill>
                  <a:srgbClr val="FFFFFF"/>
                </a:solidFill>
              </a:rPr>
              <a:t> </a:t>
            </a:r>
            <a:r>
              <a:rPr spc="-5" dirty="0">
                <a:solidFill>
                  <a:srgbClr val="FFFFFF"/>
                </a:solidFill>
                <a:latin typeface="Comic Sans MS"/>
                <a:cs typeface="Comic Sans MS"/>
              </a:rPr>
              <a:t>ş</a:t>
            </a:r>
            <a:r>
              <a:rPr spc="-5" dirty="0">
                <a:solidFill>
                  <a:srgbClr val="FFFFFF"/>
                </a:solidFill>
              </a:rPr>
              <a:t>i </a:t>
            </a:r>
            <a:r>
              <a:rPr dirty="0">
                <a:solidFill>
                  <a:srgbClr val="FFFFFF"/>
                </a:solidFill>
              </a:rPr>
              <a:t>sa </a:t>
            </a:r>
            <a:r>
              <a:rPr spc="-5" dirty="0">
                <a:solidFill>
                  <a:srgbClr val="FFFFFF"/>
                </a:solidFill>
              </a:rPr>
              <a:t>respecte  întotdeauna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78779" y="1035037"/>
            <a:ext cx="3288029" cy="4712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04215" marR="5715" indent="598170" algn="r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Cuvântul</a:t>
            </a:r>
            <a:r>
              <a:rPr sz="2800" spc="-114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lui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Dumnezeu.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75" dirty="0">
                <a:solidFill>
                  <a:srgbClr val="FFFFFF"/>
                </a:solidFill>
                <a:latin typeface="Comic Sans MS"/>
                <a:cs typeface="Comic Sans MS"/>
              </a:rPr>
              <a:t>Inteligent˛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noul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lider</a:t>
            </a:r>
            <a:r>
              <a:rPr sz="2800" spc="-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2800" spc="-4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trimis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spioni</a:t>
            </a:r>
            <a:r>
              <a:rPr sz="2800" spc="-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</a:t>
            </a:r>
            <a:r>
              <a:rPr sz="2800" spc="-4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Canaan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pentru a</a:t>
            </a:r>
            <a:r>
              <a:rPr sz="2800" spc="-10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studia</a:t>
            </a:r>
            <a:endParaRPr sz="2800" dirty="0">
              <a:latin typeface="Comic Sans MS"/>
              <a:cs typeface="Comic Sans MS"/>
            </a:endParaRPr>
          </a:p>
          <a:p>
            <a:pPr marL="174625" marR="5080" indent="-162560" algn="r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sistemul</a:t>
            </a:r>
            <a:r>
              <a:rPr sz="2800" spc="-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</a:t>
            </a:r>
            <a:r>
              <a:rPr sz="2800" spc="-4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apărare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al</a:t>
            </a:r>
            <a:r>
              <a:rPr sz="2800" spc="-3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oraşului</a:t>
            </a:r>
            <a:r>
              <a:rPr sz="2800" spc="-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Ierihon.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Prima</a:t>
            </a:r>
            <a:r>
              <a:rPr sz="2800" spc="-5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bătălie</a:t>
            </a:r>
            <a:r>
              <a:rPr sz="2800" spc="-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Israelului</a:t>
            </a:r>
            <a:r>
              <a:rPr sz="2800" spc="-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va</a:t>
            </a:r>
            <a:r>
              <a:rPr sz="2800" spc="-3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avea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loc in</a:t>
            </a:r>
            <a:r>
              <a:rPr sz="2800" spc="-7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Ierihon.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73380" y="3645024"/>
            <a:ext cx="8397240" cy="2578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148080" algn="l"/>
                <a:tab pos="1420495" algn="l"/>
                <a:tab pos="1640205" algn="l"/>
                <a:tab pos="7085330" algn="l"/>
              </a:tabLst>
            </a:pPr>
            <a:r>
              <a:rPr sz="2800" dirty="0">
                <a:latin typeface="Comic Sans MS"/>
                <a:cs typeface="Comic Sans MS"/>
              </a:rPr>
              <a:t>Cineva a spus </a:t>
            </a:r>
            <a:r>
              <a:rPr sz="2800" spc="-5" dirty="0">
                <a:latin typeface="Comic Sans MS"/>
                <a:cs typeface="Comic Sans MS"/>
              </a:rPr>
              <a:t>regelui din Ierihon </a:t>
            </a:r>
            <a:r>
              <a:rPr sz="2800" dirty="0">
                <a:latin typeface="Comic Sans MS"/>
                <a:cs typeface="Comic Sans MS"/>
              </a:rPr>
              <a:t>ca spioni se aflau  </a:t>
            </a:r>
            <a:r>
              <a:rPr sz="2800" spc="-5" dirty="0">
                <a:latin typeface="Comic Sans MS"/>
                <a:cs typeface="Comic Sans MS"/>
              </a:rPr>
              <a:t>î</a:t>
            </a:r>
            <a:r>
              <a:rPr sz="2800" dirty="0">
                <a:latin typeface="Comic Sans MS"/>
                <a:cs typeface="Comic Sans MS"/>
              </a:rPr>
              <a:t>n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or</a:t>
            </a:r>
            <a:r>
              <a:rPr sz="2800" spc="-5" dirty="0">
                <a:latin typeface="Comic Sans MS"/>
                <a:cs typeface="Comic Sans MS"/>
              </a:rPr>
              <a:t>aş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El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trimi</a:t>
            </a:r>
            <a:r>
              <a:rPr sz="2800" dirty="0">
                <a:latin typeface="Comic Sans MS"/>
                <a:cs typeface="Comic Sans MS"/>
              </a:rPr>
              <a:t>s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sold</a:t>
            </a:r>
            <a:r>
              <a:rPr sz="2800" spc="-10" dirty="0">
                <a:latin typeface="Comic Sans MS"/>
                <a:cs typeface="Comic Sans MS"/>
              </a:rPr>
              <a:t>a</a:t>
            </a:r>
            <a:r>
              <a:rPr sz="2800" spc="-5" dirty="0">
                <a:latin typeface="Comic Sans MS"/>
                <a:cs typeface="Comic Sans MS"/>
              </a:rPr>
              <a:t>ţ</a:t>
            </a:r>
            <a:r>
              <a:rPr sz="2800" dirty="0">
                <a:latin typeface="Comic Sans MS"/>
                <a:cs typeface="Comic Sans MS"/>
              </a:rPr>
              <a:t>ii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</a:t>
            </a:r>
            <a:r>
              <a:rPr sz="2800" dirty="0">
                <a:latin typeface="Comic Sans MS"/>
                <a:cs typeface="Comic Sans MS"/>
              </a:rPr>
              <a:t>ă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</a:t>
            </a:r>
            <a:r>
              <a:rPr sz="2800" dirty="0">
                <a:latin typeface="Comic Sans MS"/>
                <a:cs typeface="Comic Sans MS"/>
              </a:rPr>
              <a:t>i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gă</a:t>
            </a:r>
            <a:r>
              <a:rPr sz="2800" spc="-5" dirty="0">
                <a:latin typeface="Comic Sans MS"/>
                <a:cs typeface="Comic Sans MS"/>
              </a:rPr>
              <a:t>seas</a:t>
            </a:r>
            <a:r>
              <a:rPr sz="2800" spc="5" dirty="0">
                <a:latin typeface="Comic Sans MS"/>
                <a:cs typeface="Comic Sans MS"/>
              </a:rPr>
              <a:t>c</a:t>
            </a:r>
            <a:r>
              <a:rPr sz="2800" dirty="0">
                <a:latin typeface="Comic Sans MS"/>
                <a:cs typeface="Comic Sans MS"/>
              </a:rPr>
              <a:t>ă.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Căutare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început </a:t>
            </a:r>
            <a:r>
              <a:rPr sz="2800" dirty="0">
                <a:latin typeface="Comic Sans MS"/>
                <a:cs typeface="Comic Sans MS"/>
              </a:rPr>
              <a:t>la casa lui </a:t>
            </a:r>
            <a:r>
              <a:rPr sz="2800" spc="-135" dirty="0">
                <a:latin typeface="Comic Sans MS"/>
                <a:cs typeface="Comic Sans MS"/>
              </a:rPr>
              <a:t>Rahab˛ </a:t>
            </a:r>
            <a:r>
              <a:rPr sz="2800" spc="-5" dirty="0">
                <a:latin typeface="Comic Sans MS"/>
                <a:cs typeface="Comic Sans MS"/>
              </a:rPr>
              <a:t>unde </a:t>
            </a:r>
            <a:r>
              <a:rPr sz="2800" dirty="0">
                <a:latin typeface="Comic Sans MS"/>
                <a:cs typeface="Comic Sans MS"/>
              </a:rPr>
              <a:t>oamenii erau  găzduiţi.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Soldaţii </a:t>
            </a:r>
            <a:r>
              <a:rPr sz="2800" dirty="0">
                <a:latin typeface="Comic Sans MS"/>
                <a:cs typeface="Comic Sans MS"/>
              </a:rPr>
              <a:t>au ciocanit cu putere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la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usa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casei.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35" dirty="0">
                <a:latin typeface="Comic Sans MS"/>
                <a:cs typeface="Comic Sans MS"/>
              </a:rPr>
              <a:t>Rapid˛ </a:t>
            </a:r>
            <a:r>
              <a:rPr sz="2800" spc="-5" dirty="0">
                <a:latin typeface="Comic Sans MS"/>
                <a:cs typeface="Comic Sans MS"/>
              </a:rPr>
              <a:t>Rahab </a:t>
            </a:r>
            <a:r>
              <a:rPr sz="2800" dirty="0">
                <a:latin typeface="Comic Sans MS"/>
                <a:cs typeface="Comic Sans MS"/>
              </a:rPr>
              <a:t>a ascuns</a:t>
            </a:r>
            <a:r>
              <a:rPr sz="2800" spc="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oamenii</a:t>
            </a:r>
          </a:p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sub </a:t>
            </a:r>
            <a:r>
              <a:rPr sz="2800" spc="-5" dirty="0">
                <a:latin typeface="Comic Sans MS"/>
                <a:cs typeface="Comic Sans MS"/>
              </a:rPr>
              <a:t>un </a:t>
            </a:r>
            <a:r>
              <a:rPr sz="2800" dirty="0">
                <a:latin typeface="Comic Sans MS"/>
                <a:cs typeface="Comic Sans MS"/>
              </a:rPr>
              <a:t>maldar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in.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15900" y="144271"/>
            <a:ext cx="4788148" cy="60324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3909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Cand soldatii au</a:t>
            </a:r>
            <a:r>
              <a:rPr sz="2800" spc="-7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114" dirty="0">
                <a:solidFill>
                  <a:srgbClr val="FFFFFF"/>
                </a:solidFill>
                <a:latin typeface="Comic Sans MS"/>
                <a:cs typeface="Comic Sans MS"/>
              </a:rPr>
              <a:t>plecat˛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Rahab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folosit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o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franghie rosie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sa  coboare oamenii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in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siguranta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in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afara  peretilor</a:t>
            </a:r>
            <a:r>
              <a:rPr sz="2800" spc="-10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orasului.</a:t>
            </a:r>
            <a:endParaRPr sz="2800" dirty="0">
              <a:latin typeface="Comic Sans MS"/>
              <a:cs typeface="Comic Sans MS"/>
            </a:endParaRPr>
          </a:p>
          <a:p>
            <a:pPr marL="12700" marR="696595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De ce oare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i-a</a:t>
            </a:r>
            <a:r>
              <a:rPr sz="2800" spc="-6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ajutat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Rahab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</a:t>
            </a:r>
            <a:r>
              <a:rPr sz="2800" spc="-6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soldati?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Pentru ca ea</a:t>
            </a:r>
            <a:r>
              <a:rPr sz="2800" spc="-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endParaRPr sz="28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tabLst>
                <a:tab pos="1119505" algn="l"/>
                <a:tab pos="1454785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stiut ca Dumnezeu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ii  veghea.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2800" spc="-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vrut</a:t>
            </a:r>
            <a:r>
              <a:rPr sz="2800" spc="-2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ca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 sa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crute 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viata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r>
              <a:rPr lang="ro-RO"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Spionii</a:t>
            </a:r>
            <a:r>
              <a:rPr sz="2800" spc="-2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i-au</a:t>
            </a:r>
            <a:r>
              <a:rPr sz="2800" spc="-3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promis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lui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Rahab </a:t>
            </a:r>
            <a:r>
              <a:rPr lang="ro-RO" sz="2800" dirty="0">
                <a:solidFill>
                  <a:srgbClr val="FFFFFF"/>
                </a:solidFill>
                <a:latin typeface="Comic Sans MS"/>
                <a:cs typeface="Comic Sans MS"/>
              </a:rPr>
              <a:t>că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o </a:t>
            </a:r>
            <a:r>
              <a:rPr lang="ro-RO" sz="2800" dirty="0">
                <a:solidFill>
                  <a:srgbClr val="FFFFFF"/>
                </a:solidFill>
                <a:latin typeface="Comic Sans MS"/>
                <a:cs typeface="Comic Sans MS"/>
              </a:rPr>
              <a:t>va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salv</a:t>
            </a:r>
            <a:r>
              <a:rPr lang="ro-RO" sz="28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pe  ea si pe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familia</a:t>
            </a:r>
            <a:r>
              <a:rPr sz="2800" spc="-6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373" y="138176"/>
            <a:ext cx="8416290" cy="2150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2226310" algn="l"/>
                <a:tab pos="2599055" algn="l"/>
              </a:tabLst>
            </a:pPr>
            <a:r>
              <a:rPr spc="-5" dirty="0">
                <a:solidFill>
                  <a:srgbClr val="000000"/>
                </a:solidFill>
              </a:rPr>
              <a:t>Inainte </a:t>
            </a:r>
            <a:r>
              <a:rPr dirty="0">
                <a:solidFill>
                  <a:srgbClr val="000000"/>
                </a:solidFill>
              </a:rPr>
              <a:t>sa ajunga </a:t>
            </a:r>
            <a:r>
              <a:rPr spc="-5" dirty="0">
                <a:solidFill>
                  <a:srgbClr val="000000"/>
                </a:solidFill>
              </a:rPr>
              <a:t>in </a:t>
            </a:r>
            <a:r>
              <a:rPr dirty="0">
                <a:solidFill>
                  <a:srgbClr val="000000"/>
                </a:solidFill>
              </a:rPr>
              <a:t>orasul </a:t>
            </a:r>
            <a:r>
              <a:rPr spc="-105" dirty="0">
                <a:solidFill>
                  <a:srgbClr val="000000"/>
                </a:solidFill>
              </a:rPr>
              <a:t>Ierihon˛ </a:t>
            </a:r>
            <a:r>
              <a:rPr spc="-5" dirty="0">
                <a:solidFill>
                  <a:srgbClr val="000000"/>
                </a:solidFill>
              </a:rPr>
              <a:t>israelitii </a:t>
            </a:r>
            <a:r>
              <a:rPr dirty="0">
                <a:solidFill>
                  <a:srgbClr val="000000"/>
                </a:solidFill>
              </a:rPr>
              <a:t>au  </a:t>
            </a:r>
            <a:r>
              <a:rPr spc="-5" dirty="0">
                <a:solidFill>
                  <a:srgbClr val="000000"/>
                </a:solidFill>
              </a:rPr>
              <a:t>trebuit </a:t>
            </a:r>
            <a:r>
              <a:rPr dirty="0">
                <a:solidFill>
                  <a:srgbClr val="000000"/>
                </a:solidFill>
              </a:rPr>
              <a:t>sa </a:t>
            </a:r>
            <a:r>
              <a:rPr spc="-5" dirty="0">
                <a:solidFill>
                  <a:srgbClr val="000000"/>
                </a:solidFill>
              </a:rPr>
              <a:t>treaca Iordanul in </a:t>
            </a:r>
            <a:r>
              <a:rPr spc="-114" dirty="0">
                <a:solidFill>
                  <a:srgbClr val="000000"/>
                </a:solidFill>
              </a:rPr>
              <a:t>Canaan˛ </a:t>
            </a:r>
            <a:r>
              <a:rPr dirty="0">
                <a:solidFill>
                  <a:srgbClr val="000000"/>
                </a:solidFill>
              </a:rPr>
              <a:t>Tara  Fagaduintei.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000000"/>
                </a:solidFill>
              </a:rPr>
              <a:t>Dar </a:t>
            </a:r>
            <a:r>
              <a:rPr spc="-5" dirty="0">
                <a:solidFill>
                  <a:srgbClr val="000000"/>
                </a:solidFill>
              </a:rPr>
              <a:t>nu </a:t>
            </a:r>
            <a:r>
              <a:rPr dirty="0">
                <a:solidFill>
                  <a:srgbClr val="000000"/>
                </a:solidFill>
              </a:rPr>
              <a:t>era </a:t>
            </a:r>
            <a:r>
              <a:rPr spc="-5" dirty="0">
                <a:solidFill>
                  <a:srgbClr val="000000"/>
                </a:solidFill>
              </a:rPr>
              <a:t>nici </a:t>
            </a:r>
            <a:r>
              <a:rPr dirty="0">
                <a:solidFill>
                  <a:srgbClr val="000000"/>
                </a:solidFill>
              </a:rPr>
              <a:t>un pod care sa</a:t>
            </a:r>
            <a:r>
              <a:rPr spc="-3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ii </a:t>
            </a:r>
            <a:r>
              <a:rPr dirty="0">
                <a:solidFill>
                  <a:srgbClr val="000000"/>
                </a:solidFill>
              </a:rPr>
              <a:t>ajute 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sa </a:t>
            </a:r>
            <a:r>
              <a:rPr spc="2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treaca </a:t>
            </a:r>
            <a:r>
              <a:rPr spc="4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raul.</a:t>
            </a:r>
            <a:r>
              <a:rPr spc="-5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000000"/>
                </a:solidFill>
              </a:rPr>
              <a:t>Cum aveau sa ajunga</a:t>
            </a:r>
            <a:r>
              <a:rPr spc="-7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oamenii</a:t>
            </a:r>
            <a:r>
              <a:rPr spc="-2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in </a:t>
            </a:r>
            <a:r>
              <a:rPr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partea cealalta a</a:t>
            </a:r>
            <a:r>
              <a:rPr spc="-90" dirty="0">
                <a:solidFill>
                  <a:srgbClr val="000000"/>
                </a:solidFill>
              </a:rPr>
              <a:t> </a:t>
            </a:r>
            <a:r>
              <a:rPr spc="-5" dirty="0" err="1">
                <a:solidFill>
                  <a:srgbClr val="000000"/>
                </a:solidFill>
              </a:rPr>
              <a:t>raului</a:t>
            </a:r>
            <a:r>
              <a:rPr lang="ro-RO" spc="-5" dirty="0">
                <a:solidFill>
                  <a:srgbClr val="000000"/>
                </a:solidFill>
              </a:rPr>
              <a:t>?</a:t>
            </a:r>
            <a:endParaRPr spc="-5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8279" y="147320"/>
            <a:ext cx="8231505" cy="215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664970" algn="l"/>
                <a:tab pos="6183630" algn="l"/>
              </a:tabLst>
            </a:pPr>
            <a:r>
              <a:rPr dirty="0">
                <a:solidFill>
                  <a:srgbClr val="000000"/>
                </a:solidFill>
              </a:rPr>
              <a:t>Dumnezeu </a:t>
            </a:r>
            <a:r>
              <a:rPr spc="-5" dirty="0">
                <a:solidFill>
                  <a:srgbClr val="000000"/>
                </a:solidFill>
              </a:rPr>
              <a:t>i-a </a:t>
            </a:r>
            <a:r>
              <a:rPr dirty="0">
                <a:solidFill>
                  <a:srgbClr val="000000"/>
                </a:solidFill>
              </a:rPr>
              <a:t>spus </a:t>
            </a:r>
            <a:r>
              <a:rPr spc="-5" dirty="0" err="1">
                <a:solidFill>
                  <a:srgbClr val="000000"/>
                </a:solidFill>
              </a:rPr>
              <a:t>lui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5" dirty="0" err="1">
                <a:solidFill>
                  <a:srgbClr val="000000"/>
                </a:solidFill>
              </a:rPr>
              <a:t>Iosu</a:t>
            </a:r>
            <a:r>
              <a:rPr lang="ro-RO" spc="-5" dirty="0">
                <a:solidFill>
                  <a:srgbClr val="000000"/>
                </a:solidFill>
              </a:rPr>
              <a:t>e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ca preotul sa conduca  soldatii si sa </a:t>
            </a:r>
            <a:r>
              <a:rPr spc="-5" dirty="0">
                <a:solidFill>
                  <a:srgbClr val="000000"/>
                </a:solidFill>
              </a:rPr>
              <a:t>tina in </a:t>
            </a:r>
            <a:r>
              <a:rPr dirty="0">
                <a:solidFill>
                  <a:srgbClr val="000000"/>
                </a:solidFill>
              </a:rPr>
              <a:t>mana </a:t>
            </a:r>
            <a:r>
              <a:rPr lang="ro-RO" dirty="0">
                <a:solidFill>
                  <a:srgbClr val="000000"/>
                </a:solidFill>
              </a:rPr>
              <a:t>arca alianței, cu cele 10 porunci</a:t>
            </a:r>
            <a:r>
              <a:rPr dirty="0">
                <a:solidFill>
                  <a:srgbClr val="000000"/>
                </a:solidFill>
              </a:rPr>
              <a:t>.</a:t>
            </a:r>
            <a:r>
              <a:rPr lang="ro-RO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C</a:t>
            </a:r>
            <a:r>
              <a:rPr lang="ro-RO" dirty="0">
                <a:solidFill>
                  <a:srgbClr val="000000"/>
                </a:solidFill>
              </a:rPr>
              <a:t>â</a:t>
            </a:r>
            <a:r>
              <a:rPr dirty="0" err="1">
                <a:solidFill>
                  <a:srgbClr val="000000"/>
                </a:solidFill>
              </a:rPr>
              <a:t>nd</a:t>
            </a:r>
            <a:r>
              <a:rPr dirty="0">
                <a:solidFill>
                  <a:srgbClr val="000000"/>
                </a:solidFill>
              </a:rPr>
              <a:t> picioarele preotului au</a:t>
            </a:r>
            <a:r>
              <a:rPr spc="-8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atins</a:t>
            </a:r>
            <a:r>
              <a:rPr spc="-2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malul 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120" dirty="0">
                <a:solidFill>
                  <a:srgbClr val="000000"/>
                </a:solidFill>
              </a:rPr>
              <a:t>raului˛  </a:t>
            </a:r>
            <a:r>
              <a:rPr dirty="0">
                <a:solidFill>
                  <a:srgbClr val="000000"/>
                </a:solidFill>
              </a:rPr>
              <a:t>Dumnezeu a </a:t>
            </a:r>
            <a:r>
              <a:rPr spc="-5" dirty="0">
                <a:solidFill>
                  <a:srgbClr val="000000"/>
                </a:solidFill>
              </a:rPr>
              <a:t>facut </a:t>
            </a:r>
            <a:r>
              <a:rPr spc="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un</a:t>
            </a:r>
            <a:r>
              <a:rPr spc="35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miracol.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000000"/>
                </a:solidFill>
              </a:rPr>
              <a:t>Dumnezeu</a:t>
            </a:r>
            <a:r>
              <a:rPr spc="-10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 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</a:rPr>
              <a:t>facut </a:t>
            </a:r>
            <a:r>
              <a:rPr dirty="0">
                <a:solidFill>
                  <a:srgbClr val="000000"/>
                </a:solidFill>
              </a:rPr>
              <a:t>o poteca </a:t>
            </a:r>
            <a:r>
              <a:rPr spc="-5" dirty="0">
                <a:solidFill>
                  <a:srgbClr val="000000"/>
                </a:solidFill>
              </a:rPr>
              <a:t>in </a:t>
            </a:r>
            <a:r>
              <a:rPr dirty="0">
                <a:solidFill>
                  <a:srgbClr val="000000"/>
                </a:solidFill>
              </a:rPr>
              <a:t>mijlocul</a:t>
            </a:r>
            <a:r>
              <a:rPr spc="-6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raului.</a:t>
            </a: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5806" y="123697"/>
            <a:ext cx="3286125" cy="556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07314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Dupa ce toti  oamenii au </a:t>
            </a:r>
            <a:r>
              <a:rPr sz="2800" spc="-5" dirty="0">
                <a:latin typeface="Comic Sans MS"/>
                <a:cs typeface="Comic Sans MS"/>
              </a:rPr>
              <a:t>trecut  </a:t>
            </a:r>
            <a:r>
              <a:rPr sz="2800" spc="-160" dirty="0">
                <a:latin typeface="Comic Sans MS"/>
                <a:cs typeface="Comic Sans MS"/>
              </a:rPr>
              <a:t>raul˛ </a:t>
            </a:r>
            <a:r>
              <a:rPr sz="2800" dirty="0">
                <a:latin typeface="Comic Sans MS"/>
                <a:cs typeface="Comic Sans MS"/>
              </a:rPr>
              <a:t>ei au pus </a:t>
            </a:r>
            <a:r>
              <a:rPr sz="2800" spc="-5" dirty="0">
                <a:latin typeface="Comic Sans MS"/>
                <a:cs typeface="Comic Sans MS"/>
              </a:rPr>
              <a:t>12  </a:t>
            </a:r>
            <a:r>
              <a:rPr sz="2800" dirty="0">
                <a:latin typeface="Comic Sans MS"/>
                <a:cs typeface="Comic Sans MS"/>
              </a:rPr>
              <a:t>stanci </a:t>
            </a:r>
            <a:r>
              <a:rPr sz="2800" spc="-5" dirty="0">
                <a:latin typeface="Comic Sans MS"/>
                <a:cs typeface="Comic Sans MS"/>
              </a:rPr>
              <a:t>in rau </a:t>
            </a:r>
            <a:r>
              <a:rPr sz="2800" dirty="0">
                <a:latin typeface="Comic Sans MS"/>
                <a:cs typeface="Comic Sans MS"/>
              </a:rPr>
              <a:t>si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alte  </a:t>
            </a:r>
            <a:r>
              <a:rPr sz="2800" spc="-5" dirty="0">
                <a:latin typeface="Comic Sans MS"/>
                <a:cs typeface="Comic Sans MS"/>
              </a:rPr>
              <a:t>12 </a:t>
            </a:r>
            <a:r>
              <a:rPr sz="2800" dirty="0">
                <a:latin typeface="Comic Sans MS"/>
                <a:cs typeface="Comic Sans MS"/>
              </a:rPr>
              <a:t>stanci pe malul  </a:t>
            </a:r>
            <a:r>
              <a:rPr sz="2800" spc="-5" dirty="0">
                <a:latin typeface="Comic Sans MS"/>
                <a:cs typeface="Comic Sans MS"/>
              </a:rPr>
              <a:t>raului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Canaan.</a:t>
            </a:r>
            <a:endParaRPr sz="2800" dirty="0">
              <a:latin typeface="Comic Sans MS"/>
              <a:cs typeface="Comic Sans MS"/>
            </a:endParaRPr>
          </a:p>
          <a:p>
            <a:pPr marL="12700" marR="35496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Aceste </a:t>
            </a:r>
            <a:r>
              <a:rPr sz="2800" dirty="0">
                <a:latin typeface="Comic Sans MS"/>
                <a:cs typeface="Comic Sans MS"/>
              </a:rPr>
              <a:t>stanci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vor  </a:t>
            </a:r>
            <a:r>
              <a:rPr sz="2800" dirty="0">
                <a:latin typeface="Comic Sans MS"/>
                <a:cs typeface="Comic Sans MS"/>
              </a:rPr>
              <a:t>aminti oamenilor  de dragostea  </a:t>
            </a:r>
            <a:r>
              <a:rPr sz="2800" spc="-5" dirty="0">
                <a:latin typeface="Comic Sans MS"/>
                <a:cs typeface="Comic Sans MS"/>
              </a:rPr>
              <a:t>nemarginita </a:t>
            </a:r>
            <a:r>
              <a:rPr sz="2800" dirty="0">
                <a:latin typeface="Comic Sans MS"/>
                <a:cs typeface="Comic Sans MS"/>
              </a:rPr>
              <a:t>a lui  Dumnezeu</a:t>
            </a:r>
            <a:r>
              <a:rPr sz="2800" spc="-10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si</a:t>
            </a:r>
          </a:p>
          <a:p>
            <a:pPr marL="12700" marR="508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puterea suprema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  care El o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detine.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984752" y="166370"/>
            <a:ext cx="4918075" cy="56015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7670" marR="5080" indent="-395605" algn="r">
              <a:lnSpc>
                <a:spcPct val="100000"/>
              </a:lnSpc>
              <a:tabLst>
                <a:tab pos="4486910" algn="l"/>
              </a:tabLst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Orasul Ierihon</a:t>
            </a:r>
            <a:r>
              <a:rPr sz="2800" spc="-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era</a:t>
            </a:r>
            <a:r>
              <a:rPr sz="2800" spc="-2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inconjurat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r>
              <a:rPr sz="28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pereti</a:t>
            </a:r>
            <a:r>
              <a:rPr sz="2800" spc="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grosi</a:t>
            </a:r>
            <a:r>
              <a:rPr sz="28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si</a:t>
            </a:r>
            <a:r>
              <a:rPr sz="28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inalti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In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timp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ce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Iosu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r>
              <a:rPr sz="2800" spc="-3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facea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planuri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pentru </a:t>
            </a:r>
            <a:r>
              <a:rPr sz="2800" spc="-160" dirty="0">
                <a:solidFill>
                  <a:srgbClr val="FFFFFF"/>
                </a:solidFill>
                <a:latin typeface="Comic Sans MS"/>
                <a:cs typeface="Comic Sans MS"/>
              </a:rPr>
              <a:t>atac˛</a:t>
            </a:r>
            <a:r>
              <a:rPr sz="2800" spc="-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Dumnezeu</a:t>
            </a:r>
            <a:r>
              <a:rPr sz="2800" spc="-3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ro-RO" sz="2800" spc="-30" dirty="0">
                <a:solidFill>
                  <a:srgbClr val="FFFFFF"/>
                </a:solidFill>
                <a:latin typeface="Comic Sans MS"/>
                <a:cs typeface="Comic Sans MS"/>
              </a:rPr>
              <a:t>l-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trimis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pe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Capitanul</a:t>
            </a:r>
            <a:r>
              <a:rPr sz="2800" spc="-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Armatei</a:t>
            </a:r>
            <a:endParaRPr sz="2800" dirty="0">
              <a:latin typeface="Comic Sans MS"/>
              <a:cs typeface="Comic Sans MS"/>
            </a:endParaRPr>
          </a:p>
          <a:p>
            <a:pPr marL="1668145" marR="5715" indent="836930" algn="r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Sale din</a:t>
            </a:r>
            <a:r>
              <a:rPr sz="2800" spc="-3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Rai</a:t>
            </a:r>
            <a:r>
              <a:rPr sz="2800" spc="-2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sa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aminteasca</a:t>
            </a:r>
            <a:r>
              <a:rPr sz="2800" spc="-1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noului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Lider</a:t>
            </a:r>
            <a:r>
              <a:rPr sz="2800" spc="-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al</a:t>
            </a:r>
            <a:r>
              <a:rPr sz="2800" spc="-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Israelului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ca</a:t>
            </a:r>
            <a:r>
              <a:rPr sz="2800" spc="-1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intotdeauna</a:t>
            </a:r>
            <a:r>
              <a:rPr sz="2800" spc="-6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castiga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luptele</a:t>
            </a:r>
            <a:r>
              <a:rPr sz="2800" spc="-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pentru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poporul</a:t>
            </a:r>
            <a:r>
              <a:rPr sz="2800" spc="-1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sau.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FF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13. Iosue devine lider</Template>
  <TotalTime>6</TotalTime>
  <Words>371</Words>
  <Application>Microsoft Office PowerPoint</Application>
  <PresentationFormat>Expunere pe ecran (4:3)</PresentationFormat>
  <Paragraphs>33</Paragraphs>
  <Slides>15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15</vt:i4>
      </vt:variant>
    </vt:vector>
  </HeadingPairs>
  <TitlesOfParts>
    <vt:vector size="19" baseType="lpstr">
      <vt:lpstr>Calibri</vt:lpstr>
      <vt:lpstr>Comic Sans MS</vt:lpstr>
      <vt:lpstr>Times New Roman</vt:lpstr>
      <vt:lpstr>Temă Office</vt:lpstr>
      <vt:lpstr>Prezentare PowerPoint</vt:lpstr>
      <vt:lpstr>Prezentare PowerPoint</vt:lpstr>
      <vt:lpstr>Oamenii Israelului au promis să-l  urmeze pe Iosue şi sa respecte  întotdeauna</vt:lpstr>
      <vt:lpstr>Prezentare PowerPoint</vt:lpstr>
      <vt:lpstr>Prezentare PowerPoint</vt:lpstr>
      <vt:lpstr>Inainte sa ajunga in orasul Ierihon˛ israelitii au  trebuit sa treaca Iordanul in Canaan˛ Tara  Fagaduintei. Dar nu era nici un pod care sa ii ajute  sa  treaca  raul. Cum aveau sa ajunga oamenii in  partea cealalta a raului?</vt:lpstr>
      <vt:lpstr>Dumnezeu i-a spus lui Iosue ca preotul sa conduca  soldatii si sa tina in mana arca alianței, cu cele 10 porunci. Când picioarele preotului au atins malul  raului˛  Dumnezeu a facut  un miracol. Dumnezeu a  facut o poteca in mijlocul raului.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Sfârşit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iacob andrei</dc:creator>
  <cp:lastModifiedBy>iacob andrei</cp:lastModifiedBy>
  <cp:revision>11</cp:revision>
  <dcterms:created xsi:type="dcterms:W3CDTF">2018-01-10T17:50:12Z</dcterms:created>
  <dcterms:modified xsi:type="dcterms:W3CDTF">2018-01-10T17:56:33Z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2002-10-26T00:00:00Z</vt:filetime>
  </property>
  <property fmtid="{D5CDD505-2E9C-101B-9397-08002B2CF9AE}" pid="3" name="Creator">
    <vt:lpwstr>ADOBEPS4.DRV Version 4.24</vt:lpwstr>
  </property>
  <property fmtid="{D5CDD505-2E9C-101B-9397-08002B2CF9AE}" pid="4" name="LastSaved">
    <vt:filetime>2016-01-17T00:00:00Z</vt:filetime>
  </property>
</Properties>
</file>