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9" r:id="rId23"/>
  </p:sldIdLst>
  <p:sldSz cx="9144000" cy="6858000" type="screen4x3"/>
  <p:notesSz cx="9144000" cy="6858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8498" y="160273"/>
            <a:ext cx="8687003" cy="869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71600" y="533400"/>
            <a:ext cx="6705600" cy="13542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4445" algn="ctr">
              <a:lnSpc>
                <a:spcPct val="100000"/>
              </a:lnSpc>
            </a:pPr>
            <a:r>
              <a:rPr sz="4400" spc="-15" dirty="0">
                <a:solidFill>
                  <a:srgbClr val="FFFF00"/>
                </a:solidFill>
                <a:latin typeface="Comic Sans MS"/>
                <a:cs typeface="Comic Sans MS"/>
              </a:rPr>
              <a:t>Samson,  </a:t>
            </a:r>
            <a:r>
              <a:rPr sz="4400" spc="-10" dirty="0">
                <a:solidFill>
                  <a:srgbClr val="FFFF00"/>
                </a:solidFill>
                <a:latin typeface="Comic Sans MS"/>
                <a:cs typeface="Comic Sans MS"/>
              </a:rPr>
              <a:t>Omul  </a:t>
            </a:r>
            <a:r>
              <a:rPr sz="4400" spc="-5" dirty="0">
                <a:solidFill>
                  <a:srgbClr val="FFFF00"/>
                </a:solidFill>
                <a:latin typeface="Comic Sans MS"/>
                <a:cs typeface="Comic Sans MS"/>
              </a:rPr>
              <a:t>puternic  al </a:t>
            </a:r>
            <a:r>
              <a:rPr sz="4400" spc="-10" dirty="0">
                <a:solidFill>
                  <a:srgbClr val="FFFF00"/>
                </a:solidFill>
                <a:latin typeface="Comic Sans MS"/>
                <a:cs typeface="Comic Sans MS"/>
              </a:rPr>
              <a:t>lui  </a:t>
            </a:r>
            <a:r>
              <a:rPr sz="4400" spc="-5" dirty="0">
                <a:solidFill>
                  <a:srgbClr val="FFFF00"/>
                </a:solidFill>
                <a:latin typeface="Comic Sans MS"/>
                <a:cs typeface="Comic Sans MS"/>
              </a:rPr>
              <a:t>Dumnezeu</a:t>
            </a:r>
            <a:endParaRPr sz="44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7997" y="144271"/>
            <a:ext cx="8399145" cy="25853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3255010" algn="l"/>
                <a:tab pos="3385820" algn="l"/>
                <a:tab pos="5146675" algn="l"/>
                <a:tab pos="7992109" algn="l"/>
              </a:tabLst>
            </a:pPr>
            <a:r>
              <a:rPr sz="2800" spc="-5" dirty="0">
                <a:latin typeface="Comic Sans MS"/>
                <a:cs typeface="Comic Sans MS"/>
              </a:rPr>
              <a:t>Samson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-5" dirty="0">
                <a:latin typeface="Comic Sans MS"/>
                <a:cs typeface="Comic Sans MS"/>
              </a:rPr>
              <a:t>fost şi </a:t>
            </a:r>
            <a:r>
              <a:rPr sz="2800" dirty="0">
                <a:latin typeface="Comic Sans MS"/>
                <a:cs typeface="Comic Sans MS"/>
              </a:rPr>
              <a:t>mai mânios când </a:t>
            </a:r>
            <a:r>
              <a:rPr sz="2800" spc="-5" dirty="0">
                <a:latin typeface="Comic Sans MS"/>
                <a:cs typeface="Comic Sans MS"/>
              </a:rPr>
              <a:t>filistenii i-au dat  </a:t>
            </a:r>
            <a:r>
              <a:rPr sz="2800" spc="-5" dirty="0" err="1">
                <a:latin typeface="Comic Sans MS"/>
                <a:cs typeface="Comic Sans MS"/>
              </a:rPr>
              <a:t>soţia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lang="ro-RO" sz="2800" dirty="0">
                <a:latin typeface="Comic Sans MS"/>
                <a:cs typeface="Comic Sans MS"/>
              </a:rPr>
              <a:t>ca </a:t>
            </a:r>
            <a:r>
              <a:rPr sz="2800" spc="-5" dirty="0" err="1">
                <a:latin typeface="Comic Sans MS"/>
                <a:cs typeface="Comic Sans MS"/>
              </a:rPr>
              <a:t>să</a:t>
            </a:r>
            <a:r>
              <a:rPr sz="2800" spc="-5" dirty="0">
                <a:latin typeface="Comic Sans MS"/>
                <a:cs typeface="Comic Sans MS"/>
              </a:rPr>
              <a:t> fie soţie </a:t>
            </a:r>
            <a:r>
              <a:rPr sz="2800" dirty="0">
                <a:latin typeface="Comic Sans MS"/>
                <a:cs typeface="Comic Sans MS"/>
              </a:rPr>
              <a:t>celui mai </a:t>
            </a:r>
            <a:r>
              <a:rPr sz="2800" spc="-5" dirty="0">
                <a:latin typeface="Comic Sans MS"/>
                <a:cs typeface="Comic Sans MS"/>
              </a:rPr>
              <a:t>bun </a:t>
            </a:r>
            <a:r>
              <a:rPr sz="2800" dirty="0" err="1">
                <a:latin typeface="Comic Sans MS"/>
                <a:cs typeface="Comic Sans MS"/>
              </a:rPr>
              <a:t>prieten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al</a:t>
            </a:r>
            <a:r>
              <a:rPr sz="2800" spc="18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lui.	A  </a:t>
            </a:r>
            <a:r>
              <a:rPr sz="2800" spc="-5" dirty="0" err="1">
                <a:latin typeface="Comic Sans MS"/>
                <a:cs typeface="Comic Sans MS"/>
              </a:rPr>
              <a:t>plănuit</a:t>
            </a:r>
            <a:r>
              <a:rPr sz="2800" spc="74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răzbunarea</a:t>
            </a:r>
            <a:r>
              <a:rPr lang="ro-RO" sz="2800" spc="-5" dirty="0">
                <a:latin typeface="Comic Sans MS"/>
                <a:cs typeface="Comic Sans MS"/>
              </a:rPr>
              <a:t>. </a:t>
            </a:r>
            <a:r>
              <a:rPr sz="2800" dirty="0">
                <a:latin typeface="Comic Sans MS"/>
                <a:cs typeface="Comic Sans MS"/>
              </a:rPr>
              <a:t>Dar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cum?	</a:t>
            </a:r>
            <a:r>
              <a:rPr sz="2800" spc="-5" dirty="0">
                <a:latin typeface="Comic Sans MS"/>
                <a:cs typeface="Comic Sans MS"/>
              </a:rPr>
              <a:t>În </a:t>
            </a:r>
            <a:r>
              <a:rPr sz="2800" dirty="0">
                <a:latin typeface="Comic Sans MS"/>
                <a:cs typeface="Comic Sans MS"/>
              </a:rPr>
              <a:t>primul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rând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  prins  </a:t>
            </a:r>
            <a:r>
              <a:rPr sz="2800" spc="-5" dirty="0">
                <a:latin typeface="Comic Sans MS"/>
                <a:cs typeface="Comic Sans MS"/>
              </a:rPr>
              <a:t>300</a:t>
            </a:r>
            <a:r>
              <a:rPr sz="2800" spc="31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</a:t>
            </a:r>
            <a:r>
              <a:rPr lang="ro-RO" sz="2800" spc="-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vulpi</a:t>
            </a:r>
            <a:r>
              <a:rPr sz="2800" spc="-5" dirty="0">
                <a:latin typeface="Comic Sans MS"/>
                <a:cs typeface="Comic Sans MS"/>
              </a:rPr>
              <a:t>.	Apoi </a:t>
            </a:r>
            <a:r>
              <a:rPr sz="2800" dirty="0">
                <a:latin typeface="Comic Sans MS"/>
                <a:cs typeface="Comic Sans MS"/>
              </a:rPr>
              <a:t>a legat </a:t>
            </a:r>
            <a:r>
              <a:rPr sz="2800" spc="-5" dirty="0">
                <a:latin typeface="Comic Sans MS"/>
                <a:cs typeface="Comic Sans MS"/>
              </a:rPr>
              <a:t>vulpile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coadă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de  coadă, </a:t>
            </a: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Comic Sans MS"/>
                <a:cs typeface="Comic Sans MS"/>
              </a:rPr>
              <a:t>a pus câte o </a:t>
            </a:r>
            <a:r>
              <a:rPr sz="2800" spc="-5" dirty="0">
                <a:latin typeface="Comic Sans MS"/>
                <a:cs typeface="Comic Sans MS"/>
              </a:rPr>
              <a:t>făclie între </a:t>
            </a:r>
            <a:r>
              <a:rPr sz="2800" dirty="0">
                <a:latin typeface="Comic Sans MS"/>
                <a:cs typeface="Comic Sans MS"/>
              </a:rPr>
              <a:t>cele </a:t>
            </a:r>
            <a:r>
              <a:rPr sz="2800" spc="-5" dirty="0">
                <a:latin typeface="Comic Sans MS"/>
                <a:cs typeface="Comic Sans MS"/>
              </a:rPr>
              <a:t>două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cozi,</a:t>
            </a: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la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mijloc.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pc="-5" dirty="0"/>
              <a:t>Apoi Samson </a:t>
            </a:r>
            <a:r>
              <a:rPr dirty="0"/>
              <a:t>a eliberat </a:t>
            </a:r>
            <a:r>
              <a:rPr spc="-5" dirty="0"/>
              <a:t>vulpile în </a:t>
            </a:r>
            <a:r>
              <a:rPr dirty="0"/>
              <a:t>grânele</a:t>
            </a:r>
            <a:r>
              <a:rPr spc="-10" dirty="0"/>
              <a:t> </a:t>
            </a:r>
            <a:r>
              <a:rPr spc="-5" dirty="0"/>
              <a:t>filistenilor!</a:t>
            </a:r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6326505" algn="l"/>
              </a:tabLst>
            </a:pPr>
            <a:r>
              <a:rPr spc="-5" dirty="0"/>
              <a:t>Acum filistenii doreau s</a:t>
            </a:r>
            <a:r>
              <a:rPr spc="-5" dirty="0">
                <a:latin typeface="Comic Sans MS"/>
                <a:cs typeface="Comic Sans MS"/>
              </a:rPr>
              <a:t>ă </a:t>
            </a:r>
            <a:r>
              <a:rPr spc="675" dirty="0">
                <a:latin typeface="Comic Sans MS"/>
                <a:cs typeface="Comic Sans MS"/>
              </a:rPr>
              <a:t> </a:t>
            </a:r>
            <a:r>
              <a:rPr dirty="0"/>
              <a:t>se</a:t>
            </a:r>
            <a:r>
              <a:rPr spc="370" dirty="0"/>
              <a:t> </a:t>
            </a:r>
            <a:r>
              <a:rPr spc="-5" dirty="0"/>
              <a:t>r</a:t>
            </a:r>
            <a:r>
              <a:rPr spc="-5" dirty="0">
                <a:latin typeface="Comic Sans MS"/>
                <a:cs typeface="Comic Sans MS"/>
              </a:rPr>
              <a:t>ă</a:t>
            </a:r>
            <a:r>
              <a:rPr spc="-5" dirty="0"/>
              <a:t>zbune.	Samson</a:t>
            </a:r>
            <a:r>
              <a:rPr spc="-75" dirty="0"/>
              <a:t> </a:t>
            </a:r>
            <a:r>
              <a:rPr dirty="0"/>
              <a:t>s-a  l</a:t>
            </a:r>
            <a:r>
              <a:rPr dirty="0">
                <a:latin typeface="Comic Sans MS"/>
                <a:cs typeface="Comic Sans MS"/>
              </a:rPr>
              <a:t>ă</a:t>
            </a:r>
            <a:r>
              <a:rPr dirty="0"/>
              <a:t>sat prins, legat cu </a:t>
            </a:r>
            <a:r>
              <a:rPr spc="-5" dirty="0"/>
              <a:t>funii </a:t>
            </a:r>
            <a:r>
              <a:rPr spc="-10" dirty="0"/>
              <a:t>s</a:t>
            </a:r>
            <a:r>
              <a:rPr spc="-10" dirty="0">
                <a:latin typeface="Comic Sans MS"/>
                <a:cs typeface="Comic Sans MS"/>
              </a:rPr>
              <a:t>ă </a:t>
            </a:r>
            <a:r>
              <a:rPr spc="-5" dirty="0"/>
              <a:t>fie </a:t>
            </a:r>
            <a:r>
              <a:rPr dirty="0"/>
              <a:t>omorât </a:t>
            </a:r>
            <a:r>
              <a:rPr spc="-5" dirty="0"/>
              <a:t>de</a:t>
            </a:r>
            <a:r>
              <a:rPr spc="-20" dirty="0"/>
              <a:t> </a:t>
            </a:r>
            <a:r>
              <a:rPr dirty="0"/>
              <a:t>filisteni.</a:t>
            </a:r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65429" y="183896"/>
            <a:ext cx="5054600" cy="2578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3243580" algn="l"/>
              </a:tabLst>
            </a:pPr>
            <a:r>
              <a:rPr sz="2800" spc="-5" dirty="0">
                <a:latin typeface="Comic Sans MS"/>
                <a:cs typeface="Comic Sans MS"/>
              </a:rPr>
              <a:t>Dar Duhul Domnului era  </a:t>
            </a:r>
            <a:r>
              <a:rPr sz="2800" dirty="0">
                <a:latin typeface="Comic Sans MS"/>
                <a:cs typeface="Comic Sans MS"/>
              </a:rPr>
              <a:t>asupra </a:t>
            </a:r>
            <a:r>
              <a:rPr sz="2800" spc="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lui </a:t>
            </a:r>
            <a:r>
              <a:rPr sz="2800" spc="3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Samson.	</a:t>
            </a:r>
            <a:r>
              <a:rPr lang="ro-RO" sz="2800" spc="-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Funiile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i-au  </a:t>
            </a:r>
            <a:r>
              <a:rPr sz="2800" dirty="0">
                <a:latin typeface="Comic Sans MS"/>
                <a:cs typeface="Comic Sans MS"/>
              </a:rPr>
              <a:t>căzut </a:t>
            </a:r>
            <a:r>
              <a:rPr sz="2800" spc="-5" dirty="0">
                <a:latin typeface="Comic Sans MS"/>
                <a:cs typeface="Comic Sans MS"/>
              </a:rPr>
              <a:t>de </a:t>
            </a:r>
            <a:r>
              <a:rPr sz="2800" dirty="0">
                <a:latin typeface="Comic Sans MS"/>
                <a:cs typeface="Comic Sans MS"/>
              </a:rPr>
              <a:t>pe mâini, a găsit o  </a:t>
            </a:r>
            <a:r>
              <a:rPr sz="2800" spc="-5" dirty="0">
                <a:latin typeface="Comic Sans MS"/>
                <a:cs typeface="Comic Sans MS"/>
              </a:rPr>
              <a:t>falcă </a:t>
            </a:r>
            <a:r>
              <a:rPr sz="2800" dirty="0">
                <a:latin typeface="Comic Sans MS"/>
                <a:cs typeface="Comic Sans MS"/>
              </a:rPr>
              <a:t>de măgar </a:t>
            </a:r>
            <a:r>
              <a:rPr sz="2800" spc="-5" dirty="0">
                <a:latin typeface="Comic Sans MS"/>
                <a:cs typeface="Comic Sans MS"/>
              </a:rPr>
              <a:t>neuscată </a:t>
            </a:r>
            <a:r>
              <a:rPr sz="2800" dirty="0">
                <a:latin typeface="Comic Sans MS"/>
                <a:cs typeface="Comic Sans MS"/>
              </a:rPr>
              <a:t>încă  </a:t>
            </a: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-5" dirty="0">
                <a:latin typeface="Comic Sans MS"/>
                <a:cs typeface="Comic Sans MS"/>
              </a:rPr>
              <a:t>ucis </a:t>
            </a:r>
            <a:r>
              <a:rPr sz="2800" dirty="0">
                <a:latin typeface="Comic Sans MS"/>
                <a:cs typeface="Comic Sans MS"/>
              </a:rPr>
              <a:t>cu ea </a:t>
            </a:r>
            <a:r>
              <a:rPr sz="2800" spc="-5" dirty="0">
                <a:latin typeface="Comic Sans MS"/>
                <a:cs typeface="Comic Sans MS"/>
              </a:rPr>
              <a:t>1000 de  duşmani.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21995" y="174752"/>
            <a:ext cx="8584565" cy="1724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7518400" algn="l"/>
              </a:tabLst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Filistenii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petre</a:t>
            </a:r>
            <a:r>
              <a:rPr sz="2800" spc="-10" dirty="0">
                <a:solidFill>
                  <a:srgbClr val="FFFFFF"/>
                </a:solidFill>
                <a:latin typeface="Comic Sans MS"/>
                <a:cs typeface="Comic Sans MS"/>
              </a:rPr>
              <a:t>c</a:t>
            </a:r>
            <a:r>
              <a:rPr sz="2800" spc="5" dirty="0">
                <a:solidFill>
                  <a:srgbClr val="FFFFFF"/>
                </a:solidFill>
                <a:latin typeface="Comic Sans MS"/>
                <a:cs typeface="Comic Sans MS"/>
              </a:rPr>
              <a:t>ă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r</a:t>
            </a:r>
            <a:r>
              <a:rPr sz="2800" spc="5" dirty="0">
                <a:solidFill>
                  <a:srgbClr val="FFFFFF"/>
                </a:solidFill>
                <a:latin typeface="Comic Sans MS"/>
                <a:cs typeface="Comic Sans MS"/>
              </a:rPr>
              <a:t>e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ţi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l-a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u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c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ă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uta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t pe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Samson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.	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Într-o  noapte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l-au atras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într-o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cetate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şi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au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blocat</a:t>
            </a:r>
            <a:r>
              <a:rPr sz="2800" spc="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porţile.</a:t>
            </a:r>
            <a:endParaRPr sz="2800">
              <a:latin typeface="Comic Sans MS"/>
              <a:cs typeface="Comic Sans MS"/>
            </a:endParaRPr>
          </a:p>
          <a:p>
            <a:pPr marL="12700" marR="299085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Dar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Samson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trecut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mai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departe cărând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pe umeri  porţile</a:t>
            </a:r>
            <a:r>
              <a:rPr sz="2800" spc="-9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cetăţii.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4950" y="164846"/>
            <a:ext cx="8518525" cy="3858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6833234" algn="l"/>
              </a:tabLst>
            </a:pPr>
            <a:r>
              <a:rPr sz="2800" spc="-5" dirty="0">
                <a:latin typeface="Comic Sans MS"/>
                <a:cs typeface="Comic Sans MS"/>
              </a:rPr>
              <a:t>Samso</a:t>
            </a:r>
            <a:r>
              <a:rPr sz="2800" dirty="0">
                <a:latin typeface="Comic Sans MS"/>
                <a:cs typeface="Comic Sans MS"/>
              </a:rPr>
              <a:t>n</a:t>
            </a:r>
            <a:r>
              <a:rPr sz="2800" spc="1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-5" dirty="0">
                <a:latin typeface="Comic Sans MS"/>
                <a:cs typeface="Comic Sans MS"/>
              </a:rPr>
              <a:t>da</a:t>
            </a:r>
            <a:r>
              <a:rPr sz="2800" dirty="0">
                <a:latin typeface="Comic Sans MS"/>
                <a:cs typeface="Comic Sans MS"/>
              </a:rPr>
              <a:t>t</a:t>
            </a:r>
            <a:r>
              <a:rPr sz="2800" spc="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greş </a:t>
            </a:r>
            <a:r>
              <a:rPr sz="2800" spc="-5" dirty="0">
                <a:latin typeface="Comic Sans MS"/>
                <a:cs typeface="Comic Sans MS"/>
              </a:rPr>
              <a:t>î</a:t>
            </a:r>
            <a:r>
              <a:rPr sz="2800" dirty="0">
                <a:latin typeface="Comic Sans MS"/>
                <a:cs typeface="Comic Sans MS"/>
              </a:rPr>
              <a:t>n </a:t>
            </a:r>
            <a:r>
              <a:rPr sz="2800" spc="-5" dirty="0">
                <a:latin typeface="Comic Sans MS"/>
                <a:cs typeface="Comic Sans MS"/>
              </a:rPr>
              <a:t>f</a:t>
            </a:r>
            <a:r>
              <a:rPr sz="2800" spc="5" dirty="0">
                <a:latin typeface="Comic Sans MS"/>
                <a:cs typeface="Comic Sans MS"/>
              </a:rPr>
              <a:t>aţ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-5" dirty="0">
                <a:latin typeface="Comic Sans MS"/>
                <a:cs typeface="Comic Sans MS"/>
              </a:rPr>
              <a:t>lu</a:t>
            </a:r>
            <a:r>
              <a:rPr sz="2800" dirty="0">
                <a:latin typeface="Comic Sans MS"/>
                <a:cs typeface="Comic Sans MS"/>
              </a:rPr>
              <a:t>i Dumnezeu.	Dumnezeu  </a:t>
            </a:r>
            <a:r>
              <a:rPr sz="2800" spc="-5" dirty="0">
                <a:latin typeface="Comic Sans MS"/>
                <a:cs typeface="Comic Sans MS"/>
              </a:rPr>
              <a:t>i-a dat </a:t>
            </a:r>
            <a:r>
              <a:rPr sz="2800" dirty="0">
                <a:latin typeface="Comic Sans MS"/>
                <a:cs typeface="Comic Sans MS"/>
              </a:rPr>
              <a:t>putere atâta </a:t>
            </a:r>
            <a:r>
              <a:rPr sz="2800" spc="-5" dirty="0">
                <a:latin typeface="Comic Sans MS"/>
                <a:cs typeface="Comic Sans MS"/>
              </a:rPr>
              <a:t>timp </a:t>
            </a:r>
            <a:r>
              <a:rPr sz="2800" dirty="0">
                <a:latin typeface="Comic Sans MS"/>
                <a:cs typeface="Comic Sans MS"/>
              </a:rPr>
              <a:t>cât el se </a:t>
            </a:r>
            <a:r>
              <a:rPr sz="2800" spc="-5" dirty="0">
                <a:latin typeface="Comic Sans MS"/>
                <a:cs typeface="Comic Sans MS"/>
              </a:rPr>
              <a:t>va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supune</a:t>
            </a:r>
            <a:endParaRPr sz="2800">
              <a:latin typeface="Comic Sans MS"/>
              <a:cs typeface="Comic Sans MS"/>
            </a:endParaRPr>
          </a:p>
          <a:p>
            <a:pPr marL="12700" marR="2702560">
              <a:lnSpc>
                <a:spcPct val="100000"/>
              </a:lnSpc>
              <a:spcBef>
                <a:spcPts val="5"/>
              </a:spcBef>
              <a:tabLst>
                <a:tab pos="794385" algn="l"/>
              </a:tabLst>
            </a:pPr>
            <a:r>
              <a:rPr sz="2800" dirty="0">
                <a:latin typeface="Comic Sans MS"/>
                <a:cs typeface="Comic Sans MS"/>
              </a:rPr>
              <a:t>Lui.	</a:t>
            </a:r>
            <a:r>
              <a:rPr sz="2800" spc="-5" dirty="0">
                <a:latin typeface="Comic Sans MS"/>
                <a:cs typeface="Comic Sans MS"/>
              </a:rPr>
              <a:t>Într-o zi, Samson</a:t>
            </a:r>
            <a:r>
              <a:rPr sz="2800" dirty="0">
                <a:latin typeface="Comic Sans MS"/>
                <a:cs typeface="Comic Sans MS"/>
              </a:rPr>
              <a:t> a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împărtăşit  </a:t>
            </a:r>
            <a:r>
              <a:rPr sz="2800" dirty="0">
                <a:latin typeface="Comic Sans MS"/>
                <a:cs typeface="Comic Sans MS"/>
              </a:rPr>
              <a:t>secretul puterii lui cu Dalila, o  </a:t>
            </a:r>
            <a:r>
              <a:rPr sz="2800" spc="-5" dirty="0">
                <a:latin typeface="Comic Sans MS"/>
                <a:cs typeface="Comic Sans MS"/>
              </a:rPr>
              <a:t>frumoasă spioană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filisteancă.</a:t>
            </a:r>
            <a:endParaRPr sz="2800">
              <a:latin typeface="Comic Sans MS"/>
              <a:cs typeface="Comic Sans MS"/>
            </a:endParaRPr>
          </a:p>
          <a:p>
            <a:pPr marL="12700" marR="3844925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Ea a pus </a:t>
            </a:r>
            <a:r>
              <a:rPr sz="2800" spc="-5" dirty="0">
                <a:latin typeface="Comic Sans MS"/>
                <a:cs typeface="Comic Sans MS"/>
              </a:rPr>
              <a:t>un </a:t>
            </a:r>
            <a:r>
              <a:rPr sz="2800" dirty="0">
                <a:latin typeface="Comic Sans MS"/>
                <a:cs typeface="Comic Sans MS"/>
              </a:rPr>
              <a:t>om </a:t>
            </a:r>
            <a:r>
              <a:rPr sz="2800" spc="-10" dirty="0">
                <a:latin typeface="Comic Sans MS"/>
                <a:cs typeface="Comic Sans MS"/>
              </a:rPr>
              <a:t>să </a:t>
            </a:r>
            <a:r>
              <a:rPr sz="2800" dirty="0">
                <a:latin typeface="Comic Sans MS"/>
                <a:cs typeface="Comic Sans MS"/>
              </a:rPr>
              <a:t>radă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capul  </a:t>
            </a:r>
            <a:r>
              <a:rPr sz="2800" spc="-5" dirty="0">
                <a:latin typeface="Comic Sans MS"/>
                <a:cs typeface="Comic Sans MS"/>
              </a:rPr>
              <a:t>lui Samson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pe</a:t>
            </a:r>
            <a:endParaRPr sz="2800">
              <a:latin typeface="Comic Sans MS"/>
              <a:cs typeface="Comic Sans MS"/>
            </a:endParaRPr>
          </a:p>
          <a:p>
            <a:pPr marL="12700" marR="654558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când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acesta  dormea.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055361" y="183896"/>
            <a:ext cx="3847465" cy="30054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1435" marR="5080" indent="-39370" algn="r">
              <a:lnSpc>
                <a:spcPct val="100000"/>
              </a:lnSpc>
              <a:tabLst>
                <a:tab pos="1269365" algn="l"/>
              </a:tabLst>
            </a:pPr>
            <a:r>
              <a:rPr sz="2800" spc="-5" dirty="0">
                <a:latin typeface="Comic Sans MS"/>
                <a:cs typeface="Comic Sans MS"/>
              </a:rPr>
              <a:t>Apoi </a:t>
            </a:r>
            <a:r>
              <a:rPr sz="2800" dirty="0">
                <a:latin typeface="Comic Sans MS"/>
                <a:cs typeface="Comic Sans MS"/>
              </a:rPr>
              <a:t>soldaţii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filisteni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l-  au atacat pe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Samson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în  dormitorul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filistencei  </a:t>
            </a:r>
            <a:r>
              <a:rPr sz="2800" dirty="0">
                <a:latin typeface="Comic Sans MS"/>
                <a:cs typeface="Comic Sans MS"/>
              </a:rPr>
              <a:t>Dalila.	</a:t>
            </a:r>
            <a:r>
              <a:rPr sz="2800" spc="-5" dirty="0">
                <a:latin typeface="Comic Sans MS"/>
                <a:cs typeface="Comic Sans MS"/>
              </a:rPr>
              <a:t>Samson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  luptat </a:t>
            </a:r>
            <a:r>
              <a:rPr sz="2800" spc="-5" dirty="0">
                <a:latin typeface="Comic Sans MS"/>
                <a:cs typeface="Comic Sans MS"/>
              </a:rPr>
              <a:t>din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greu,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dar  </a:t>
            </a:r>
            <a:r>
              <a:rPr sz="2800" dirty="0">
                <a:latin typeface="Comic Sans MS"/>
                <a:cs typeface="Comic Sans MS"/>
              </a:rPr>
              <a:t>puterea îl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părăsise.</a:t>
            </a:r>
          </a:p>
          <a:p>
            <a:pPr marR="6985" algn="r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Domnul </a:t>
            </a:r>
            <a:r>
              <a:rPr sz="2800" spc="-5" dirty="0">
                <a:latin typeface="Comic Sans MS"/>
                <a:cs typeface="Comic Sans MS"/>
              </a:rPr>
              <a:t>Se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lang="ro-RO" sz="2800" spc="-95" dirty="0">
                <a:latin typeface="Comic Sans MS"/>
                <a:cs typeface="Comic Sans MS"/>
              </a:rPr>
              <a:t>în</a:t>
            </a:r>
            <a:r>
              <a:rPr sz="2800" dirty="0" err="1">
                <a:latin typeface="Comic Sans MS"/>
                <a:cs typeface="Comic Sans MS"/>
              </a:rPr>
              <a:t>depărtase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14047" y="3172714"/>
            <a:ext cx="918210" cy="443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de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el.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19685" y="3172714"/>
            <a:ext cx="2183130" cy="8699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83234" marR="5080" indent="-47117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Filistenii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i-au  </a:t>
            </a:r>
            <a:r>
              <a:rPr sz="2800" dirty="0">
                <a:latin typeface="Comic Sans MS"/>
                <a:cs typeface="Comic Sans MS"/>
              </a:rPr>
              <a:t>scos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ochii.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562600" y="193802"/>
            <a:ext cx="3321773" cy="3016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8890" indent="118110" algn="just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Orb şi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neputinios,  Samson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-5" dirty="0">
                <a:latin typeface="Comic Sans MS"/>
                <a:cs typeface="Comic Sans MS"/>
              </a:rPr>
              <a:t>devenit  </a:t>
            </a:r>
            <a:r>
              <a:rPr sz="2800" dirty="0">
                <a:latin typeface="Comic Sans MS"/>
                <a:cs typeface="Comic Sans MS"/>
              </a:rPr>
              <a:t>sclavul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filistenilor.</a:t>
            </a:r>
            <a:endParaRPr sz="2800" dirty="0">
              <a:latin typeface="Comic Sans MS"/>
              <a:cs typeface="Comic Sans MS"/>
            </a:endParaRPr>
          </a:p>
          <a:p>
            <a:pPr marL="937894" marR="5080" indent="179705" algn="r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Ei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râdeau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şi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lang="ro-RO" sz="2800" dirty="0">
                <a:latin typeface="Comic Sans MS"/>
                <a:cs typeface="Comic Sans MS"/>
              </a:rPr>
              <a:t>îl </a:t>
            </a:r>
            <a:r>
              <a:rPr sz="2800" dirty="0" err="1">
                <a:latin typeface="Comic Sans MS"/>
                <a:cs typeface="Comic Sans MS"/>
              </a:rPr>
              <a:t>batjocoreau</a:t>
            </a:r>
            <a:r>
              <a:rPr sz="2800" dirty="0">
                <a:latin typeface="Comic Sans MS"/>
                <a:cs typeface="Comic Sans MS"/>
              </a:rPr>
              <a:t>  pe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servitorul  Domnului.</a:t>
            </a:r>
          </a:p>
        </p:txBody>
      </p:sp>
    </p:spTree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61620" y="183896"/>
            <a:ext cx="3797300" cy="4712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Filistenii s-au strâns  </a:t>
            </a:r>
            <a:r>
              <a:rPr sz="2800" spc="-5" dirty="0">
                <a:latin typeface="Comic Sans MS"/>
                <a:cs typeface="Comic Sans MS"/>
              </a:rPr>
              <a:t>să </a:t>
            </a:r>
            <a:r>
              <a:rPr sz="2800" dirty="0">
                <a:latin typeface="Comic Sans MS"/>
                <a:cs typeface="Comic Sans MS"/>
              </a:rPr>
              <a:t>aducă o </a:t>
            </a:r>
            <a:r>
              <a:rPr sz="2800" spc="-5" dirty="0">
                <a:latin typeface="Comic Sans MS"/>
                <a:cs typeface="Comic Sans MS"/>
              </a:rPr>
              <a:t>jertfă  dumnezeului lor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Dagon,  pentru </a:t>
            </a:r>
            <a:r>
              <a:rPr sz="2800" spc="-5" dirty="0">
                <a:latin typeface="Comic Sans MS"/>
                <a:cs typeface="Comic Sans MS"/>
              </a:rPr>
              <a:t>că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-5" dirty="0">
                <a:latin typeface="Comic Sans MS"/>
                <a:cs typeface="Comic Sans MS"/>
              </a:rPr>
              <a:t>dat </a:t>
            </a:r>
            <a:r>
              <a:rPr sz="2800" dirty="0">
                <a:latin typeface="Comic Sans MS"/>
                <a:cs typeface="Comic Sans MS"/>
              </a:rPr>
              <a:t>pe  </a:t>
            </a:r>
            <a:r>
              <a:rPr sz="2800" spc="-5" dirty="0">
                <a:latin typeface="Comic Sans MS"/>
                <a:cs typeface="Comic Sans MS"/>
              </a:rPr>
              <a:t>Samson în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mâinile</a:t>
            </a:r>
            <a:endParaRPr sz="2800">
              <a:latin typeface="Comic Sans MS"/>
              <a:cs typeface="Comic Sans MS"/>
            </a:endParaRPr>
          </a:p>
          <a:p>
            <a:pPr marL="12700" marR="737870">
              <a:lnSpc>
                <a:spcPct val="100000"/>
              </a:lnSpc>
              <a:tabLst>
                <a:tab pos="770255" algn="l"/>
              </a:tabLst>
            </a:pPr>
            <a:r>
              <a:rPr sz="2800" dirty="0">
                <a:latin typeface="Comic Sans MS"/>
                <a:cs typeface="Comic Sans MS"/>
              </a:rPr>
              <a:t>lor.	Ei au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băut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Comic Sans MS"/>
                <a:cs typeface="Comic Sans MS"/>
              </a:rPr>
              <a:t> s-au </a:t>
            </a:r>
            <a:r>
              <a:rPr sz="2800" spc="-5" dirty="0">
                <a:latin typeface="Comic Sans MS"/>
                <a:cs typeface="Comic Sans MS"/>
              </a:rPr>
              <a:t>veselit în  templul lui </a:t>
            </a:r>
            <a:r>
              <a:rPr sz="2800" dirty="0">
                <a:latin typeface="Comic Sans MS"/>
                <a:cs typeface="Comic Sans MS"/>
              </a:rPr>
              <a:t>Dagon.  </a:t>
            </a:r>
            <a:r>
              <a:rPr sz="2800" spc="-5" dirty="0">
                <a:latin typeface="Comic Sans MS"/>
                <a:cs typeface="Comic Sans MS"/>
              </a:rPr>
              <a:t>Apoi l-au </a:t>
            </a:r>
            <a:r>
              <a:rPr sz="2800" dirty="0">
                <a:latin typeface="Comic Sans MS"/>
                <a:cs typeface="Comic Sans MS"/>
              </a:rPr>
              <a:t>chemat  pe </a:t>
            </a:r>
            <a:r>
              <a:rPr sz="2800" spc="-5" dirty="0">
                <a:latin typeface="Comic Sans MS"/>
                <a:cs typeface="Comic Sans MS"/>
              </a:rPr>
              <a:t>Samson </a:t>
            </a:r>
            <a:r>
              <a:rPr sz="2800" dirty="0">
                <a:latin typeface="Comic Sans MS"/>
                <a:cs typeface="Comic Sans MS"/>
              </a:rPr>
              <a:t>pentru  a </a:t>
            </a:r>
            <a:r>
              <a:rPr sz="2800" spc="-5" dirty="0">
                <a:latin typeface="Comic Sans MS"/>
                <a:cs typeface="Comic Sans MS"/>
              </a:rPr>
              <a:t>juca înaintea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lor.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72626" y="176276"/>
            <a:ext cx="8335645" cy="3004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00660" algn="just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Un </a:t>
            </a:r>
            <a:r>
              <a:rPr sz="2800" spc="-5" dirty="0">
                <a:latin typeface="Comic Sans MS"/>
                <a:cs typeface="Comic Sans MS"/>
              </a:rPr>
              <a:t>tânăr l-a </a:t>
            </a:r>
            <a:r>
              <a:rPr sz="2800" dirty="0">
                <a:latin typeface="Comic Sans MS"/>
                <a:cs typeface="Comic Sans MS"/>
              </a:rPr>
              <a:t>condus pe </a:t>
            </a:r>
            <a:r>
              <a:rPr sz="2800" spc="-5" dirty="0">
                <a:latin typeface="Comic Sans MS"/>
                <a:cs typeface="Comic Sans MS"/>
              </a:rPr>
              <a:t>Samson, l-a lăsat între </a:t>
            </a:r>
            <a:r>
              <a:rPr sz="2800" dirty="0">
                <a:latin typeface="Comic Sans MS"/>
                <a:cs typeface="Comic Sans MS"/>
              </a:rPr>
              <a:t>cei  </a:t>
            </a:r>
            <a:r>
              <a:rPr sz="2800" spc="-5" dirty="0">
                <a:latin typeface="Comic Sans MS"/>
                <a:cs typeface="Comic Sans MS"/>
              </a:rPr>
              <a:t>doi </a:t>
            </a:r>
            <a:r>
              <a:rPr sz="2800" dirty="0">
                <a:latin typeface="Comic Sans MS"/>
                <a:cs typeface="Comic Sans MS"/>
              </a:rPr>
              <a:t>stâlpi care </a:t>
            </a:r>
            <a:r>
              <a:rPr sz="2800" spc="-5" dirty="0">
                <a:latin typeface="Comic Sans MS"/>
                <a:cs typeface="Comic Sans MS"/>
              </a:rPr>
              <a:t>susţineau templul. </a:t>
            </a:r>
            <a:r>
              <a:rPr sz="2800" dirty="0">
                <a:latin typeface="Comic Sans MS"/>
                <a:cs typeface="Comic Sans MS"/>
              </a:rPr>
              <a:t>Erau acolo </a:t>
            </a:r>
            <a:r>
              <a:rPr sz="2800" spc="-5" dirty="0">
                <a:latin typeface="Comic Sans MS"/>
                <a:cs typeface="Comic Sans MS"/>
              </a:rPr>
              <a:t>3000  de filisteni </a:t>
            </a:r>
            <a:r>
              <a:rPr sz="2800" dirty="0">
                <a:latin typeface="Comic Sans MS"/>
                <a:cs typeface="Comic Sans MS"/>
              </a:rPr>
              <a:t>pe </a:t>
            </a:r>
            <a:r>
              <a:rPr sz="2800" spc="-5" dirty="0">
                <a:latin typeface="Comic Sans MS"/>
                <a:cs typeface="Comic Sans MS"/>
              </a:rPr>
              <a:t>acoperiş şi mult mai mulţi în</a:t>
            </a:r>
            <a:r>
              <a:rPr sz="2800" spc="5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templu,</a:t>
            </a:r>
            <a:endParaRPr sz="2800">
              <a:latin typeface="Comic Sans MS"/>
              <a:cs typeface="Comic Sans MS"/>
            </a:endParaRPr>
          </a:p>
          <a:p>
            <a:pPr marL="7197725" marR="5080" indent="20955" algn="just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toţi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îşi  b</a:t>
            </a:r>
            <a:r>
              <a:rPr sz="2800" dirty="0">
                <a:latin typeface="Comic Sans MS"/>
                <a:cs typeface="Comic Sans MS"/>
              </a:rPr>
              <a:t>ăteau  </a:t>
            </a:r>
            <a:r>
              <a:rPr sz="2800" spc="-5" dirty="0">
                <a:latin typeface="Comic Sans MS"/>
                <a:cs typeface="Comic Sans MS"/>
              </a:rPr>
              <a:t>joc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</a:t>
            </a:r>
            <a:endParaRPr sz="2800">
              <a:latin typeface="Comic Sans MS"/>
              <a:cs typeface="Comic Sans MS"/>
            </a:endParaRPr>
          </a:p>
          <a:p>
            <a:pPr marR="5080" algn="r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el.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95326" y="144271"/>
            <a:ext cx="8318500" cy="2578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  <a:tabLst>
                <a:tab pos="1912620" algn="l"/>
                <a:tab pos="4060190" algn="l"/>
              </a:tabLst>
            </a:pPr>
            <a:r>
              <a:rPr sz="2800" dirty="0">
                <a:latin typeface="Comic Sans MS"/>
                <a:cs typeface="Comic Sans MS"/>
              </a:rPr>
              <a:t>Cu mult </a:t>
            </a:r>
            <a:r>
              <a:rPr sz="2800" spc="-5" dirty="0">
                <a:latin typeface="Comic Sans MS"/>
                <a:cs typeface="Comic Sans MS"/>
              </a:rPr>
              <a:t>timp in urmă, </a:t>
            </a:r>
            <a:r>
              <a:rPr sz="2800" dirty="0">
                <a:latin typeface="Comic Sans MS"/>
                <a:cs typeface="Comic Sans MS"/>
              </a:rPr>
              <a:t>pe </a:t>
            </a:r>
            <a:r>
              <a:rPr sz="2800" spc="-5" dirty="0">
                <a:latin typeface="Comic Sans MS"/>
                <a:cs typeface="Comic Sans MS"/>
              </a:rPr>
              <a:t>pământul lui Israel, locuia  un  </a:t>
            </a:r>
            <a:r>
              <a:rPr sz="2800" dirty="0">
                <a:latin typeface="Comic Sans MS"/>
                <a:cs typeface="Comic Sans MS"/>
              </a:rPr>
              <a:t>om  pe</a:t>
            </a:r>
            <a:r>
              <a:rPr sz="2800" spc="-38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nume</a:t>
            </a:r>
            <a:r>
              <a:rPr sz="2800" spc="4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Manoah.	El </a:t>
            </a:r>
            <a:r>
              <a:rPr sz="2800" spc="-5" dirty="0">
                <a:latin typeface="Comic Sans MS"/>
                <a:cs typeface="Comic Sans MS"/>
              </a:rPr>
              <a:t>şi soţia lui </a:t>
            </a:r>
            <a:r>
              <a:rPr sz="2800" spc="-10" dirty="0">
                <a:latin typeface="Comic Sans MS"/>
                <a:cs typeface="Comic Sans MS"/>
              </a:rPr>
              <a:t>nu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au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putut</a:t>
            </a:r>
            <a:r>
              <a:rPr sz="2800" dirty="0">
                <a:latin typeface="Comic Sans MS"/>
                <a:cs typeface="Comic Sans MS"/>
              </a:rPr>
              <a:t>  </a:t>
            </a:r>
            <a:r>
              <a:rPr sz="2800" dirty="0" err="1">
                <a:latin typeface="Comic Sans MS"/>
                <a:cs typeface="Comic Sans MS"/>
              </a:rPr>
              <a:t>avea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copii</a:t>
            </a:r>
            <a:r>
              <a:rPr sz="2800" dirty="0">
                <a:latin typeface="Comic Sans MS"/>
                <a:cs typeface="Comic Sans MS"/>
              </a:rPr>
              <a:t>.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Într</a:t>
            </a:r>
            <a:r>
              <a:rPr sz="2800" spc="-5" dirty="0">
                <a:latin typeface="Comic Sans MS"/>
                <a:cs typeface="Comic Sans MS"/>
              </a:rPr>
              <a:t>-o zi, îngerul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Domnului</a:t>
            </a:r>
          </a:p>
          <a:p>
            <a:pPr marL="127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s-a arătat </a:t>
            </a:r>
            <a:r>
              <a:rPr sz="2800" spc="-5" dirty="0">
                <a:latin typeface="Comic Sans MS"/>
                <a:cs typeface="Comic Sans MS"/>
              </a:rPr>
              <a:t>soţiei </a:t>
            </a:r>
            <a:r>
              <a:rPr sz="2800" dirty="0">
                <a:latin typeface="Comic Sans MS"/>
                <a:cs typeface="Comic Sans MS"/>
              </a:rPr>
              <a:t>lui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Manoah.</a:t>
            </a:r>
          </a:p>
          <a:p>
            <a:pPr marL="12700" marR="4966335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„Tu </a:t>
            </a:r>
            <a:r>
              <a:rPr sz="2800" spc="-5" dirty="0">
                <a:latin typeface="Comic Sans MS"/>
                <a:cs typeface="Comic Sans MS"/>
              </a:rPr>
              <a:t>vei </a:t>
            </a:r>
            <a:r>
              <a:rPr sz="2800" dirty="0">
                <a:latin typeface="Comic Sans MS"/>
                <a:cs typeface="Comic Sans MS"/>
              </a:rPr>
              <a:t>avea un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copil  special” a spus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el.</a:t>
            </a:r>
          </a:p>
        </p:txBody>
      </p:sp>
    </p:spTree>
  </p:cSld>
  <p:clrMapOvr>
    <a:masterClrMapping/>
  </p:clrMapOvr>
  <p:transition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31523" y="172465"/>
            <a:ext cx="8582660" cy="3432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422909" algn="r">
              <a:lnSpc>
                <a:spcPct val="100000"/>
              </a:lnSpc>
              <a:tabLst>
                <a:tab pos="7960359" algn="l"/>
              </a:tabLst>
            </a:pPr>
            <a:r>
              <a:rPr sz="2800" dirty="0">
                <a:latin typeface="Comic Sans MS"/>
                <a:cs typeface="Comic Sans MS"/>
              </a:rPr>
              <a:t>Dar părul </a:t>
            </a:r>
            <a:r>
              <a:rPr sz="2800" spc="-5" dirty="0">
                <a:latin typeface="Comic Sans MS"/>
                <a:cs typeface="Comic Sans MS"/>
              </a:rPr>
              <a:t>lui Samson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dirty="0" err="1">
                <a:latin typeface="Comic Sans MS"/>
                <a:cs typeface="Comic Sans MS"/>
              </a:rPr>
              <a:t>crescut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în</a:t>
            </a:r>
            <a:r>
              <a:rPr sz="2800" spc="254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închisoare.	</a:t>
            </a:r>
            <a:r>
              <a:rPr sz="2800" dirty="0">
                <a:latin typeface="Comic Sans MS"/>
                <a:cs typeface="Comic Sans MS"/>
              </a:rPr>
              <a:t>El</a:t>
            </a:r>
            <a:r>
              <a:rPr sz="2800" spc="-10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  </a:t>
            </a:r>
            <a:r>
              <a:rPr sz="2800" spc="-5" dirty="0">
                <a:latin typeface="Comic Sans MS"/>
                <a:cs typeface="Comic Sans MS"/>
              </a:rPr>
              <a:t>început să </a:t>
            </a:r>
            <a:r>
              <a:rPr sz="2800" dirty="0">
                <a:latin typeface="Comic Sans MS"/>
                <a:cs typeface="Comic Sans MS"/>
              </a:rPr>
              <a:t>se </a:t>
            </a:r>
            <a:r>
              <a:rPr sz="2800" spc="-5" dirty="0">
                <a:latin typeface="Comic Sans MS"/>
                <a:cs typeface="Comic Sans MS"/>
              </a:rPr>
              <a:t>roage: </a:t>
            </a:r>
            <a:r>
              <a:rPr sz="2800" dirty="0">
                <a:latin typeface="Comic Sans MS"/>
                <a:cs typeface="Comic Sans MS"/>
              </a:rPr>
              <a:t>„Dumnezeule,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dă-mi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putere  </a:t>
            </a:r>
            <a:r>
              <a:rPr sz="2800" spc="-5" dirty="0">
                <a:latin typeface="Comic Sans MS"/>
                <a:cs typeface="Comic Sans MS"/>
              </a:rPr>
              <a:t>numai de data </a:t>
            </a:r>
            <a:r>
              <a:rPr sz="2800" dirty="0">
                <a:latin typeface="Comic Sans MS"/>
                <a:cs typeface="Comic Sans MS"/>
              </a:rPr>
              <a:t>aceasta, </a:t>
            </a: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Comic Sans MS"/>
                <a:cs typeface="Comic Sans MS"/>
              </a:rPr>
              <a:t>cu o </a:t>
            </a:r>
            <a:r>
              <a:rPr sz="2800" spc="-5" dirty="0">
                <a:latin typeface="Comic Sans MS"/>
                <a:cs typeface="Comic Sans MS"/>
              </a:rPr>
              <a:t>singură lovitură</a:t>
            </a:r>
            <a:r>
              <a:rPr sz="2800" spc="5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să-mi</a:t>
            </a:r>
          </a:p>
          <a:p>
            <a:pPr marL="6889115" marR="5080" indent="59690" algn="r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răzbun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pe  </a:t>
            </a:r>
            <a:r>
              <a:rPr sz="2800" dirty="0">
                <a:latin typeface="Comic Sans MS"/>
                <a:cs typeface="Comic Sans MS"/>
              </a:rPr>
              <a:t>Filisteni  pentru</a:t>
            </a:r>
            <a:r>
              <a:rPr sz="2800" spc="-11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cei  </a:t>
            </a:r>
            <a:r>
              <a:rPr sz="2800" spc="-5" dirty="0">
                <a:latin typeface="Comic Sans MS"/>
                <a:cs typeface="Comic Sans MS"/>
              </a:rPr>
              <a:t>doi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ochi</a:t>
            </a:r>
          </a:p>
          <a:p>
            <a:pPr marR="5080" algn="r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ai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mei!”</a:t>
            </a:r>
          </a:p>
        </p:txBody>
      </p:sp>
    </p:spTree>
  </p:cSld>
  <p:clrMapOvr>
    <a:masterClrMapping/>
  </p:clrMapOvr>
  <p:transition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066800" y="160273"/>
            <a:ext cx="7864093" cy="56015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8255" algn="r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I-a dat </a:t>
            </a:r>
            <a:r>
              <a:rPr sz="2800" dirty="0">
                <a:latin typeface="Comic Sans MS"/>
                <a:cs typeface="Comic Sans MS"/>
              </a:rPr>
              <a:t>Dumnezeu putere </a:t>
            </a:r>
            <a:r>
              <a:rPr sz="2800" spc="-5" dirty="0">
                <a:latin typeface="Comic Sans MS"/>
                <a:cs typeface="Comic Sans MS"/>
              </a:rPr>
              <a:t>lui Samson din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nou?</a:t>
            </a:r>
            <a:endParaRPr sz="2800" dirty="0">
              <a:latin typeface="Comic Sans MS"/>
              <a:cs typeface="Comic Sans MS"/>
            </a:endParaRPr>
          </a:p>
          <a:p>
            <a:pPr marL="3141980" marR="5715" indent="16510" algn="r">
              <a:lnSpc>
                <a:spcPct val="100000"/>
              </a:lnSpc>
              <a:tabLst>
                <a:tab pos="6489065" algn="l"/>
                <a:tab pos="7225665" algn="l"/>
              </a:tabLst>
            </a:pPr>
            <a:r>
              <a:rPr sz="2800" dirty="0">
                <a:latin typeface="Comic Sans MS"/>
                <a:cs typeface="Comic Sans MS"/>
              </a:rPr>
              <a:t>A putut </a:t>
            </a:r>
            <a:r>
              <a:rPr sz="2800" spc="-5" dirty="0">
                <a:latin typeface="Comic Sans MS"/>
                <a:cs typeface="Comic Sans MS"/>
              </a:rPr>
              <a:t>Samson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face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ceea  </a:t>
            </a:r>
            <a:r>
              <a:rPr sz="2800" dirty="0">
                <a:latin typeface="Comic Sans MS"/>
                <a:cs typeface="Comic Sans MS"/>
              </a:rPr>
              <a:t>ce p</a:t>
            </a:r>
            <a:r>
              <a:rPr sz="2800" spc="5" dirty="0">
                <a:latin typeface="Comic Sans MS"/>
                <a:cs typeface="Comic Sans MS"/>
              </a:rPr>
              <a:t>ă</a:t>
            </a:r>
            <a:r>
              <a:rPr sz="2800" spc="-5" dirty="0">
                <a:latin typeface="Comic Sans MS"/>
                <a:cs typeface="Comic Sans MS"/>
              </a:rPr>
              <a:t>re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imposibil</a:t>
            </a:r>
            <a:r>
              <a:rPr sz="2800" dirty="0">
                <a:latin typeface="Comic Sans MS"/>
                <a:cs typeface="Comic Sans MS"/>
              </a:rPr>
              <a:t>?	Da!	A  îmbrăţişat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amândoi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stâlpii  </a:t>
            </a: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Comic Sans MS"/>
                <a:cs typeface="Comic Sans MS"/>
              </a:rPr>
              <a:t>s-a </a:t>
            </a:r>
            <a:r>
              <a:rPr sz="2800" spc="-5" dirty="0">
                <a:latin typeface="Comic Sans MS"/>
                <a:cs typeface="Comic Sans MS"/>
              </a:rPr>
              <a:t>rezemat de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ei.</a:t>
            </a:r>
          </a:p>
          <a:p>
            <a:pPr marL="4979670" marR="5080" indent="-541020" algn="r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Templul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lui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Dragon  s-a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sfărâmat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şi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lang="ro-RO" sz="2800" dirty="0">
                <a:latin typeface="Comic Sans MS"/>
                <a:cs typeface="Comic Sans MS"/>
              </a:rPr>
              <a:t>s-a </a:t>
            </a:r>
            <a:r>
              <a:rPr sz="2800" dirty="0" err="1">
                <a:latin typeface="Comic Sans MS"/>
                <a:cs typeface="Comic Sans MS"/>
              </a:rPr>
              <a:t>transformat</a:t>
            </a:r>
            <a:endParaRPr sz="2800" dirty="0">
              <a:latin typeface="Comic Sans MS"/>
              <a:cs typeface="Comic Sans MS"/>
            </a:endParaRPr>
          </a:p>
          <a:p>
            <a:pPr marL="4897120" marR="5715" indent="788670" algn="r">
              <a:lnSpc>
                <a:spcPct val="100000"/>
              </a:lnSpc>
            </a:pPr>
            <a:r>
              <a:rPr sz="2800" spc="-5" dirty="0" err="1">
                <a:latin typeface="Comic Sans MS"/>
                <a:cs typeface="Comic Sans MS"/>
              </a:rPr>
              <a:t>în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ruine</a:t>
            </a:r>
            <a:r>
              <a:rPr lang="ro-RO" sz="2800" spc="-5" dirty="0">
                <a:latin typeface="Comic Sans MS"/>
                <a:cs typeface="Comic Sans MS"/>
              </a:rPr>
              <a:t>.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lang="ro-RO" sz="2800" dirty="0">
                <a:latin typeface="Comic Sans MS"/>
                <a:cs typeface="Comic Sans MS"/>
              </a:rPr>
              <a:t>A</a:t>
            </a:r>
            <a:r>
              <a:rPr sz="2800" dirty="0">
                <a:latin typeface="Comic Sans MS"/>
                <a:cs typeface="Comic Sans MS"/>
              </a:rPr>
              <a:t>u  </a:t>
            </a:r>
            <a:r>
              <a:rPr sz="2800" spc="-5" dirty="0">
                <a:latin typeface="Comic Sans MS"/>
                <a:cs typeface="Comic Sans MS"/>
              </a:rPr>
              <a:t>fost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omorâţi  mii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Filisteni,  </a:t>
            </a:r>
            <a:r>
              <a:rPr sz="2800" spc="-5" dirty="0">
                <a:latin typeface="Comic Sans MS"/>
                <a:cs typeface="Comic Sans MS"/>
              </a:rPr>
              <a:t>dar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împreună  cu </a:t>
            </a:r>
            <a:r>
              <a:rPr sz="2800" spc="-5" dirty="0">
                <a:latin typeface="Comic Sans MS"/>
                <a:cs typeface="Comic Sans MS"/>
              </a:rPr>
              <a:t>ei şi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Samson!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80842" y="2589276"/>
            <a:ext cx="3161665" cy="1118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200" spc="-5" dirty="0">
                <a:solidFill>
                  <a:srgbClr val="FFFFFF"/>
                </a:solidFill>
              </a:rPr>
              <a:t>Sfâ</a:t>
            </a:r>
            <a:r>
              <a:rPr sz="7200" dirty="0">
                <a:solidFill>
                  <a:srgbClr val="FFFFFF"/>
                </a:solidFill>
              </a:rPr>
              <a:t>r</a:t>
            </a:r>
            <a:r>
              <a:rPr sz="7200" dirty="0">
                <a:solidFill>
                  <a:srgbClr val="FFFFFF"/>
                </a:solidFill>
                <a:latin typeface="Comic Sans MS"/>
                <a:cs typeface="Comic Sans MS"/>
              </a:rPr>
              <a:t>ş</a:t>
            </a:r>
            <a:r>
              <a:rPr sz="7200" spc="-10" dirty="0">
                <a:solidFill>
                  <a:srgbClr val="FFFFFF"/>
                </a:solidFill>
              </a:rPr>
              <a:t>it</a:t>
            </a:r>
            <a:endParaRPr sz="720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42263" y="164846"/>
            <a:ext cx="8084184" cy="30054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9715" marR="5080" indent="-247650" algn="r">
              <a:lnSpc>
                <a:spcPct val="100000"/>
              </a:lnSpc>
              <a:tabLst>
                <a:tab pos="6202045" algn="l"/>
              </a:tabLst>
            </a:pPr>
            <a:r>
              <a:rPr sz="2800" dirty="0">
                <a:latin typeface="Comic Sans MS"/>
                <a:cs typeface="Comic Sans MS"/>
              </a:rPr>
              <a:t>Ea a spus </a:t>
            </a:r>
            <a:r>
              <a:rPr sz="2800" spc="-5" dirty="0" err="1">
                <a:latin typeface="Comic Sans MS"/>
                <a:cs typeface="Comic Sans MS"/>
              </a:rPr>
              <a:t>soţului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ei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vestea</a:t>
            </a:r>
            <a:r>
              <a:rPr sz="2800" spc="30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minunată.	Manoah</a:t>
            </a:r>
            <a:r>
              <a:rPr sz="2800" spc="-10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s-a  </a:t>
            </a:r>
            <a:r>
              <a:rPr sz="2800" spc="-5" dirty="0">
                <a:latin typeface="Comic Sans MS"/>
                <a:cs typeface="Comic Sans MS"/>
              </a:rPr>
              <a:t>rugat: </a:t>
            </a:r>
            <a:r>
              <a:rPr sz="2800" dirty="0">
                <a:latin typeface="Comic Sans MS"/>
                <a:cs typeface="Comic Sans MS"/>
              </a:rPr>
              <a:t>„Doamne, Te </a:t>
            </a:r>
            <a:r>
              <a:rPr sz="2800" spc="-5" dirty="0">
                <a:latin typeface="Comic Sans MS"/>
                <a:cs typeface="Comic Sans MS"/>
              </a:rPr>
              <a:t>rog, </a:t>
            </a:r>
            <a:r>
              <a:rPr sz="2800" spc="-10" dirty="0">
                <a:latin typeface="Comic Sans MS"/>
                <a:cs typeface="Comic Sans MS"/>
              </a:rPr>
              <a:t>să </a:t>
            </a:r>
            <a:r>
              <a:rPr sz="2800" dirty="0">
                <a:latin typeface="Comic Sans MS"/>
                <a:cs typeface="Comic Sans MS"/>
              </a:rPr>
              <a:t>mai </a:t>
            </a:r>
            <a:r>
              <a:rPr sz="2800" spc="-5" dirty="0">
                <a:latin typeface="Comic Sans MS"/>
                <a:cs typeface="Comic Sans MS"/>
              </a:rPr>
              <a:t>vină </a:t>
            </a:r>
            <a:r>
              <a:rPr sz="2800" dirty="0">
                <a:latin typeface="Comic Sans MS"/>
                <a:cs typeface="Comic Sans MS"/>
              </a:rPr>
              <a:t>odată la</a:t>
            </a:r>
            <a:r>
              <a:rPr sz="2800" spc="1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noi</a:t>
            </a:r>
            <a:endParaRPr sz="2800" dirty="0">
              <a:latin typeface="Comic Sans MS"/>
              <a:cs typeface="Comic Sans MS"/>
            </a:endParaRPr>
          </a:p>
          <a:p>
            <a:pPr marL="4982845" marR="5080" indent="-1136650" algn="r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omul lui </a:t>
            </a:r>
            <a:r>
              <a:rPr sz="2800" dirty="0">
                <a:latin typeface="Comic Sans MS"/>
                <a:cs typeface="Comic Sans MS"/>
              </a:rPr>
              <a:t>Dumnezeu...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să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ne  înveţe </a:t>
            </a:r>
            <a:r>
              <a:rPr sz="2800" dirty="0">
                <a:latin typeface="Comic Sans MS"/>
                <a:cs typeface="Comic Sans MS"/>
              </a:rPr>
              <a:t>ce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să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facem  pentru</a:t>
            </a:r>
            <a:r>
              <a:rPr sz="2800" spc="-10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copilul</a:t>
            </a:r>
          </a:p>
          <a:p>
            <a:pPr marR="5715" algn="r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care se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va</a:t>
            </a:r>
          </a:p>
          <a:p>
            <a:pPr marR="6350" algn="r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n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-5" dirty="0">
                <a:latin typeface="Comic Sans MS"/>
                <a:cs typeface="Comic Sans MS"/>
              </a:rPr>
              <a:t>ş</a:t>
            </a:r>
            <a:r>
              <a:rPr sz="2800" dirty="0">
                <a:latin typeface="Comic Sans MS"/>
                <a:cs typeface="Comic Sans MS"/>
              </a:rPr>
              <a:t>te.”</a:t>
            </a: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223844" y="257047"/>
            <a:ext cx="5612765" cy="3432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83895" algn="r">
              <a:lnSpc>
                <a:spcPct val="100000"/>
              </a:lnSpc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Îngerul i-a spus lui</a:t>
            </a:r>
            <a:r>
              <a:rPr sz="2800" spc="-2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Manoah</a:t>
            </a:r>
            <a:r>
              <a:rPr sz="2800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că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 Dumnezeu a ales acel copil</a:t>
            </a:r>
            <a:r>
              <a:rPr sz="2800" spc="-9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omic Sans MS"/>
                <a:cs typeface="Comic Sans MS"/>
              </a:rPr>
              <a:t>să</a:t>
            </a:r>
            <a:r>
              <a:rPr sz="2800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fie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judecător şi să conducă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pe</a:t>
            </a:r>
            <a:r>
              <a:rPr sz="2800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Israel.  Părul lui nu trebuie să fie tuns.</a:t>
            </a:r>
            <a:endParaRPr sz="2800">
              <a:latin typeface="Comic Sans MS"/>
              <a:cs typeface="Comic Sans MS"/>
            </a:endParaRPr>
          </a:p>
          <a:p>
            <a:pPr marL="53975" marR="5080" indent="132715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Cât timp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femeia va fi însărcinată  să nu bea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alcool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şi să</a:t>
            </a:r>
            <a:r>
              <a:rPr sz="2800" spc="-4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nu</a:t>
            </a:r>
            <a:endParaRPr sz="2800">
              <a:latin typeface="Comic Sans MS"/>
              <a:cs typeface="Comic Sans MS"/>
            </a:endParaRPr>
          </a:p>
          <a:p>
            <a:pPr marL="53975" marR="3210560">
              <a:lnSpc>
                <a:spcPct val="100000"/>
              </a:lnSpc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mănânce</a:t>
            </a:r>
            <a:r>
              <a:rPr sz="2800" spc="-7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nimic  necurat.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" y="3990847"/>
            <a:ext cx="8882020" cy="25853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86760" marR="5080" indent="13208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Poporul </a:t>
            </a:r>
            <a:r>
              <a:rPr sz="2800" spc="-5" dirty="0">
                <a:latin typeface="Comic Sans MS"/>
                <a:cs typeface="Comic Sans MS"/>
              </a:rPr>
              <a:t>lui </a:t>
            </a:r>
            <a:r>
              <a:rPr sz="2800" dirty="0">
                <a:latin typeface="Comic Sans MS"/>
                <a:cs typeface="Comic Sans MS"/>
              </a:rPr>
              <a:t>Dumnezeu</a:t>
            </a:r>
            <a:r>
              <a:rPr sz="2800" spc="-10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cu  </a:t>
            </a:r>
            <a:r>
              <a:rPr sz="2800" dirty="0">
                <a:latin typeface="Comic Sans MS"/>
                <a:cs typeface="Comic Sans MS"/>
              </a:rPr>
              <a:t>siguranţă avea </a:t>
            </a:r>
            <a:r>
              <a:rPr sz="2800" spc="-5" dirty="0">
                <a:latin typeface="Comic Sans MS"/>
                <a:cs typeface="Comic Sans MS"/>
              </a:rPr>
              <a:t>nevoie de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ajutor.</a:t>
            </a:r>
          </a:p>
          <a:p>
            <a:pPr marL="943610" marR="5080" indent="-254635">
              <a:lnSpc>
                <a:spcPct val="100000"/>
              </a:lnSpc>
              <a:spcBef>
                <a:spcPts val="5"/>
              </a:spcBef>
              <a:tabLst>
                <a:tab pos="5875655" algn="l"/>
              </a:tabLst>
            </a:pPr>
            <a:r>
              <a:rPr sz="2800" dirty="0">
                <a:latin typeface="Comic Sans MS"/>
                <a:cs typeface="Comic Sans MS"/>
              </a:rPr>
              <a:t>Ei au scos pe Dumnezeu </a:t>
            </a:r>
            <a:r>
              <a:rPr sz="2800" spc="-5" dirty="0">
                <a:latin typeface="Comic Sans MS"/>
                <a:cs typeface="Comic Sans MS"/>
              </a:rPr>
              <a:t>din vieţile </a:t>
            </a:r>
            <a:r>
              <a:rPr sz="2800" dirty="0">
                <a:latin typeface="Comic Sans MS"/>
                <a:cs typeface="Comic Sans MS"/>
              </a:rPr>
              <a:t>lor </a:t>
            </a: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Comic Sans MS"/>
                <a:cs typeface="Comic Sans MS"/>
              </a:rPr>
              <a:t>Domnul  </a:t>
            </a:r>
            <a:r>
              <a:rPr sz="2800" spc="-5" dirty="0">
                <a:latin typeface="Comic Sans MS"/>
                <a:cs typeface="Comic Sans MS"/>
              </a:rPr>
              <a:t>i-a  dat  în</a:t>
            </a:r>
            <a:r>
              <a:rPr sz="2800" spc="-33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mâinile</a:t>
            </a:r>
            <a:r>
              <a:rPr sz="2800" spc="430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Filistenilor</a:t>
            </a:r>
            <a:r>
              <a:rPr sz="2800" dirty="0">
                <a:latin typeface="Comic Sans MS"/>
                <a:cs typeface="Comic Sans MS"/>
              </a:rPr>
              <a:t>.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Dar când </a:t>
            </a:r>
            <a:r>
              <a:rPr sz="2800" dirty="0" err="1">
                <a:latin typeface="Comic Sans MS"/>
                <a:cs typeface="Comic Sans MS"/>
              </a:rPr>
              <a:t>ei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s-au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rugat</a:t>
            </a:r>
            <a:r>
              <a:rPr sz="2800" spc="-5" dirty="0">
                <a:latin typeface="Comic Sans MS"/>
                <a:cs typeface="Comic Sans MS"/>
              </a:rPr>
              <a:t>,  </a:t>
            </a:r>
            <a:r>
              <a:rPr sz="2800" dirty="0">
                <a:latin typeface="Comic Sans MS"/>
                <a:cs typeface="Comic Sans MS"/>
              </a:rPr>
              <a:t>Dumnezeu</a:t>
            </a:r>
            <a:r>
              <a:rPr sz="2800" spc="33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i-a</a:t>
            </a:r>
            <a:r>
              <a:rPr sz="2800" spc="580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auzit</a:t>
            </a:r>
            <a:r>
              <a:rPr sz="2800" dirty="0">
                <a:latin typeface="Comic Sans MS"/>
                <a:cs typeface="Comic Sans MS"/>
              </a:rPr>
              <a:t>.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-5" dirty="0">
                <a:latin typeface="Comic Sans MS"/>
                <a:cs typeface="Comic Sans MS"/>
              </a:rPr>
              <a:t>trim</a:t>
            </a:r>
            <a:r>
              <a:rPr lang="ro-RO" sz="2800" spc="-5" dirty="0">
                <a:latin typeface="Comic Sans MS"/>
                <a:cs typeface="Comic Sans MS"/>
              </a:rPr>
              <a:t>i</a:t>
            </a:r>
            <a:r>
              <a:rPr sz="2800" spc="-5" dirty="0">
                <a:latin typeface="Comic Sans MS"/>
                <a:cs typeface="Comic Sans MS"/>
              </a:rPr>
              <a:t>s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un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copilaş </a:t>
            </a:r>
            <a:r>
              <a:rPr sz="2800" dirty="0">
                <a:latin typeface="Comic Sans MS"/>
                <a:cs typeface="Comic Sans MS"/>
              </a:rPr>
              <a:t> care a </a:t>
            </a:r>
            <a:r>
              <a:rPr sz="2800" spc="-5" dirty="0">
                <a:latin typeface="Comic Sans MS"/>
                <a:cs typeface="Comic Sans MS"/>
              </a:rPr>
              <a:t>fost </a:t>
            </a:r>
            <a:r>
              <a:rPr sz="2800" dirty="0">
                <a:latin typeface="Comic Sans MS"/>
                <a:cs typeface="Comic Sans MS"/>
              </a:rPr>
              <a:t>cel mai puternic om al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lumii.</a:t>
            </a:r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78433" y="180847"/>
            <a:ext cx="8213725" cy="3858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5910" marR="8255" indent="-283845" algn="r">
              <a:lnSpc>
                <a:spcPct val="100000"/>
              </a:lnSpc>
              <a:tabLst>
                <a:tab pos="7850505" algn="l"/>
              </a:tabLst>
            </a:pPr>
            <a:r>
              <a:rPr sz="2800" dirty="0">
                <a:latin typeface="Comic Sans MS"/>
                <a:cs typeface="Comic Sans MS"/>
              </a:rPr>
              <a:t>„Femeia a </a:t>
            </a:r>
            <a:r>
              <a:rPr sz="2800" spc="-5" dirty="0">
                <a:latin typeface="Comic Sans MS"/>
                <a:cs typeface="Comic Sans MS"/>
              </a:rPr>
              <a:t>născut un fiu, şi i-a </a:t>
            </a:r>
            <a:r>
              <a:rPr sz="2800" dirty="0">
                <a:latin typeface="Comic Sans MS"/>
                <a:cs typeface="Comic Sans MS"/>
              </a:rPr>
              <a:t>pus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numele</a:t>
            </a:r>
            <a:r>
              <a:rPr sz="2800" spc="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Samson.  </a:t>
            </a:r>
            <a:r>
              <a:rPr sz="2800" dirty="0">
                <a:latin typeface="Comic Sans MS"/>
                <a:cs typeface="Comic Sans MS"/>
              </a:rPr>
              <a:t>Copilul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 crescut,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ş</a:t>
            </a:r>
            <a:r>
              <a:rPr sz="2800" dirty="0">
                <a:latin typeface="Comic Sans MS"/>
                <a:cs typeface="Comic Sans MS"/>
              </a:rPr>
              <a:t>i Domnul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l-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-5" dirty="0">
                <a:latin typeface="Comic Sans MS"/>
                <a:cs typeface="Comic Sans MS"/>
              </a:rPr>
              <a:t>binecuvântat</a:t>
            </a:r>
            <a:r>
              <a:rPr sz="2800" dirty="0">
                <a:latin typeface="Comic Sans MS"/>
                <a:cs typeface="Comic Sans MS"/>
              </a:rPr>
              <a:t>.	Şi  </a:t>
            </a:r>
            <a:r>
              <a:rPr sz="2800" spc="-5" dirty="0">
                <a:latin typeface="Comic Sans MS"/>
                <a:cs typeface="Comic Sans MS"/>
              </a:rPr>
              <a:t>Duhul Domnului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-5" dirty="0">
                <a:latin typeface="Comic Sans MS"/>
                <a:cs typeface="Comic Sans MS"/>
              </a:rPr>
              <a:t>început să-l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mişte.”</a:t>
            </a:r>
            <a:endParaRPr sz="2800">
              <a:latin typeface="Comic Sans MS"/>
              <a:cs typeface="Comic Sans MS"/>
            </a:endParaRPr>
          </a:p>
          <a:p>
            <a:pPr marL="4314190" marR="5080" indent="-289560" algn="r">
              <a:lnSpc>
                <a:spcPct val="100000"/>
              </a:lnSpc>
              <a:tabLst>
                <a:tab pos="7142480" algn="l"/>
              </a:tabLst>
            </a:pPr>
            <a:r>
              <a:rPr sz="2800" spc="-5" dirty="0">
                <a:latin typeface="Comic Sans MS"/>
                <a:cs typeface="Comic Sans MS"/>
              </a:rPr>
              <a:t>Samson devenea din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ce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în  </a:t>
            </a:r>
            <a:r>
              <a:rPr sz="2800" dirty="0">
                <a:latin typeface="Comic Sans MS"/>
                <a:cs typeface="Comic Sans MS"/>
              </a:rPr>
              <a:t>ce mai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puternic.	</a:t>
            </a:r>
            <a:r>
              <a:rPr sz="2800" spc="-5" dirty="0">
                <a:latin typeface="Comic Sans MS"/>
                <a:cs typeface="Comic Sans MS"/>
              </a:rPr>
              <a:t>Într-o  zi </a:t>
            </a:r>
            <a:r>
              <a:rPr sz="2800" dirty="0">
                <a:latin typeface="Comic Sans MS"/>
                <a:cs typeface="Comic Sans MS"/>
              </a:rPr>
              <a:t>el s-a luptat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cu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un  leu </a:t>
            </a:r>
            <a:r>
              <a:rPr sz="2800" dirty="0">
                <a:latin typeface="Comic Sans MS"/>
                <a:cs typeface="Comic Sans MS"/>
              </a:rPr>
              <a:t>tânăr </a:t>
            </a:r>
            <a:r>
              <a:rPr sz="2800" spc="-5" dirty="0">
                <a:latin typeface="Comic Sans MS"/>
                <a:cs typeface="Comic Sans MS"/>
              </a:rPr>
              <a:t>şi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fără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să </a:t>
            </a:r>
            <a:r>
              <a:rPr sz="2800" dirty="0">
                <a:latin typeface="Comic Sans MS"/>
                <a:cs typeface="Comic Sans MS"/>
              </a:rPr>
              <a:t> aibă ceva </a:t>
            </a:r>
            <a:r>
              <a:rPr sz="2800" spc="-5" dirty="0">
                <a:latin typeface="Comic Sans MS"/>
                <a:cs typeface="Comic Sans MS"/>
              </a:rPr>
              <a:t>în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mână,</a:t>
            </a:r>
            <a:endParaRPr sz="2800">
              <a:latin typeface="Comic Sans MS"/>
              <a:cs typeface="Comic Sans MS"/>
            </a:endParaRPr>
          </a:p>
          <a:p>
            <a:pPr marR="6350" algn="r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l-a</a:t>
            </a:r>
            <a:r>
              <a:rPr sz="2800" spc="-10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omorât!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08102" y="5286247"/>
            <a:ext cx="5911850" cy="1297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Mai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târziu, Samson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 mâncat miere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de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la un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roi de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albine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care-şi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făcuse  cuib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 trupul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mort al</a:t>
            </a:r>
            <a:r>
              <a:rPr sz="2800" spc="-6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leului.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4950" y="5286247"/>
            <a:ext cx="6057900" cy="1297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El a spus o ghicitoare: „Din cel ce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mănâncă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ieşit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ce se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mănâncă, şi din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cel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tare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ieşit</a:t>
            </a:r>
            <a:r>
              <a:rPr sz="2800" spc="-3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dulceaţă.”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07855" y="3533647"/>
            <a:ext cx="5781675" cy="3004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66035" marR="875030" indent="424180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Nimeni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nu</a:t>
            </a:r>
            <a:r>
              <a:rPr sz="2800" spc="-8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  putut</a:t>
            </a:r>
            <a:r>
              <a:rPr sz="2800" spc="-9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deslega</a:t>
            </a:r>
            <a:endParaRPr sz="2800">
              <a:latin typeface="Comic Sans MS"/>
              <a:cs typeface="Comic Sans MS"/>
            </a:endParaRPr>
          </a:p>
          <a:p>
            <a:pPr marL="12700" marR="368935" indent="638175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ghicitoarea – dar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soţia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lui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Samson,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o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filisteancă,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 aflat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înţelesul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ghicitorii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de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la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Samson  şi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 spus poporului ei</a:t>
            </a:r>
            <a:r>
              <a:rPr sz="2800" spc="-7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dezlegarea.</a:t>
            </a:r>
            <a:endParaRPr sz="28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Acest lucru l-a înfuriat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pe</a:t>
            </a:r>
            <a:r>
              <a:rPr sz="2800" spc="-2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Samson.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5FF6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424</Words>
  <Application>Microsoft Office PowerPoint</Application>
  <PresentationFormat>Expunere pe ecran (4:3)</PresentationFormat>
  <Paragraphs>51</Paragraphs>
  <Slides>22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2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22</vt:i4>
      </vt:variant>
    </vt:vector>
  </HeadingPairs>
  <TitlesOfParts>
    <vt:vector size="25" baseType="lpstr">
      <vt:lpstr>Calibri</vt:lpstr>
      <vt:lpstr>Comic Sans MS</vt:lpstr>
      <vt:lpstr>Office Theme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Apoi Samson a eliberat vulpile în grânele filistenilor!</vt:lpstr>
      <vt:lpstr>Acum filistenii doreau să  se răzbune. Samson s-a  lăsat prins, legat cu funii să fie omorât de filisteni.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Sfârşit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Samson Gods Strong Man Romanian</dc:title>
  <cp:lastModifiedBy>iacob andrei</cp:lastModifiedBy>
  <cp:revision>11</cp:revision>
  <dcterms:created xsi:type="dcterms:W3CDTF">2016-01-17T13:35:18Z</dcterms:created>
  <dcterms:modified xsi:type="dcterms:W3CDTF">2018-01-10T18:03:12Z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2002-10-26T00:00:00Z</vt:filetime>
  </property>
  <property fmtid="{D5CDD505-2E9C-101B-9397-08002B2CF9AE}" pid="3" name="Creator">
    <vt:lpwstr>ADOBEPS4.DRV Version 4.24</vt:lpwstr>
  </property>
  <property fmtid="{D5CDD505-2E9C-101B-9397-08002B2CF9AE}" pid="4" name="LastSaved">
    <vt:filetime>2016-01-17T00:00:00Z</vt:filetime>
  </property>
</Properties>
</file>