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18600" cy="6832600"/>
  <p:notesSz cx="9118600" cy="68326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2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3895" y="2118106"/>
            <a:ext cx="7750810" cy="14348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26256"/>
            <a:ext cx="6383020" cy="1708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74900" y="320547"/>
            <a:ext cx="4368800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930" y="1571498"/>
            <a:ext cx="8206740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368300"/>
            <a:ext cx="693420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</a:pPr>
            <a:r>
              <a:rPr sz="4400" spc="-185" dirty="0">
                <a:solidFill>
                  <a:srgbClr val="FFFF00"/>
                </a:solidFill>
                <a:latin typeface="Comic Sans MS"/>
                <a:cs typeface="Comic Sans MS"/>
              </a:rPr>
              <a:t>Samuel</a:t>
            </a:r>
            <a:r>
              <a:rPr lang="ro-RO" sz="4400" spc="-185" dirty="0">
                <a:solidFill>
                  <a:srgbClr val="FFFF00"/>
                </a:solidFill>
                <a:latin typeface="Comic Sans MS"/>
                <a:cs typeface="Comic Sans MS"/>
              </a:rPr>
              <a:t>,</a:t>
            </a:r>
            <a:r>
              <a:rPr sz="4400" spc="-185" dirty="0">
                <a:solidFill>
                  <a:srgbClr val="FFFF00"/>
                </a:solidFill>
                <a:latin typeface="Comic Sans MS"/>
                <a:cs typeface="Comic Sans MS"/>
              </a:rPr>
              <a:t> 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tânărul 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slujitor al</a:t>
            </a:r>
            <a:r>
              <a:rPr sz="4400" spc="-7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lui 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Dumnezeu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0688" y="244347"/>
            <a:ext cx="3625850" cy="60324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0540" marR="5080" indent="729615" algn="r">
              <a:lnSpc>
                <a:spcPct val="100000"/>
              </a:lnSpc>
              <a:tabLst>
                <a:tab pos="2684145" algn="l"/>
              </a:tabLst>
            </a:pP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Într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-o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20" dirty="0" err="1">
                <a:solidFill>
                  <a:srgbClr val="FFFFFF"/>
                </a:solidFill>
                <a:latin typeface="Comic Sans MS"/>
                <a:cs typeface="Comic Sans MS"/>
              </a:rPr>
              <a:t>noapte</a:t>
            </a:r>
            <a:r>
              <a:rPr lang="ro-RO" sz="2800" spc="-120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1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Samuel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auzit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voce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chemându-l.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Băiatul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crezut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că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chema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Eli.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Iată-mă</a:t>
            </a:r>
            <a:r>
              <a:rPr lang="ro-RO" sz="2800" spc="-150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150" dirty="0">
                <a:solidFill>
                  <a:srgbClr val="FFFFFF"/>
                </a:solidFill>
                <a:latin typeface="Comic Sans MS"/>
                <a:cs typeface="Comic Sans MS"/>
              </a:rPr>
              <a:t>"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spus</a:t>
            </a:r>
            <a:r>
              <a:rPr sz="2800" spc="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el.</a:t>
            </a:r>
            <a:endParaRPr sz="2800" dirty="0">
              <a:latin typeface="Comic Sans MS"/>
              <a:cs typeface="Comic Sans MS"/>
            </a:endParaRPr>
          </a:p>
          <a:p>
            <a:pPr marL="12700" marR="5715" indent="409575" algn="r">
              <a:lnSpc>
                <a:spcPct val="100000"/>
              </a:lnSpc>
              <a:tabLst>
                <a:tab pos="1513205" algn="l"/>
                <a:tab pos="239077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„Nu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te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-am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00" dirty="0" err="1">
                <a:solidFill>
                  <a:srgbClr val="FFFFFF"/>
                </a:solidFill>
                <a:latin typeface="Comic Sans MS"/>
                <a:cs typeface="Comic Sans MS"/>
              </a:rPr>
              <a:t>strigat</a:t>
            </a:r>
            <a:r>
              <a:rPr lang="ro-RO"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" </a:t>
            </a:r>
            <a:r>
              <a:rPr sz="2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r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ă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spuns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Eli.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Acest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lucru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întâmplat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trei  </a:t>
            </a:r>
            <a:r>
              <a:rPr sz="2800" spc="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ori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lang="ro-RO"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Apoi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Eli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înţeles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vroia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să-i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vorbească</a:t>
            </a:r>
            <a:endParaRPr sz="2800" dirty="0">
              <a:latin typeface="Comic Sans MS"/>
              <a:cs typeface="Comic Sans MS"/>
            </a:endParaRPr>
          </a:p>
          <a:p>
            <a:pPr marR="889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Samuel.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32310" y="320547"/>
            <a:ext cx="3016250" cy="5170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18820" algn="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spus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Comic Sans MS"/>
                <a:cs typeface="Comic Sans MS"/>
              </a:rPr>
              <a:t>Samuel</a:t>
            </a:r>
            <a:r>
              <a:rPr lang="ro-RO" sz="2800" spc="-114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„dacă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vei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fi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14" dirty="0" err="1">
                <a:solidFill>
                  <a:srgbClr val="FFFFFF"/>
                </a:solidFill>
                <a:latin typeface="Comic Sans MS"/>
                <a:cs typeface="Comic Sans MS"/>
              </a:rPr>
              <a:t>chemat</a:t>
            </a:r>
            <a:r>
              <a:rPr lang="ro-RO" sz="2800" spc="-114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spui: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’</a:t>
            </a:r>
            <a:r>
              <a:rPr sz="2800" spc="-85" dirty="0" err="1">
                <a:solidFill>
                  <a:srgbClr val="FFFFFF"/>
                </a:solidFill>
                <a:latin typeface="Comic Sans MS"/>
                <a:cs typeface="Comic Sans MS"/>
              </a:rPr>
              <a:t>Vorbeşte</a:t>
            </a:r>
            <a:r>
              <a:rPr lang="ro-RO"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75" dirty="0" err="1">
                <a:solidFill>
                  <a:srgbClr val="FFFFFF"/>
                </a:solidFill>
                <a:latin typeface="Comic Sans MS"/>
                <a:cs typeface="Comic Sans MS"/>
              </a:rPr>
              <a:t>Doamne</a:t>
            </a:r>
            <a:r>
              <a:rPr lang="ro-RO"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, </a:t>
            </a:r>
            <a:r>
              <a:rPr sz="2800" spc="-75" dirty="0" err="1">
                <a:solidFill>
                  <a:srgbClr val="FFFFFF"/>
                </a:solidFill>
                <a:latin typeface="Comic Sans MS"/>
                <a:cs typeface="Comic Sans MS"/>
              </a:rPr>
              <a:t>căci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slujitorul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Tău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ascultă'"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spc="-10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l-a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chemat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nou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i-a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încredinţat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Samuel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un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mesaj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foarte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important.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26260" y="181102"/>
            <a:ext cx="591883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Dimineaţa Eli l-a chemat pe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4423" y="181102"/>
            <a:ext cx="93535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„Care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69262" y="607809"/>
            <a:ext cx="7199630" cy="300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43710" marR="5080" indent="-1731645" algn="r">
              <a:lnSpc>
                <a:spcPct val="100000"/>
              </a:lnSpc>
              <a:tabLst>
                <a:tab pos="3677285" algn="l"/>
                <a:tab pos="4114800" algn="l"/>
              </a:tabLst>
            </a:pPr>
            <a:r>
              <a:rPr sz="2800" dirty="0">
                <a:latin typeface="Comic Sans MS"/>
                <a:cs typeface="Comic Sans MS"/>
              </a:rPr>
              <a:t>este cuvântul pe care </a:t>
            </a:r>
            <a:r>
              <a:rPr sz="2800" spc="-5" dirty="0">
                <a:latin typeface="Comic Sans MS"/>
                <a:cs typeface="Comic Sans MS"/>
              </a:rPr>
              <a:t>ţi l-a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vorbit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Domnul?"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întrebat </a:t>
            </a:r>
            <a:r>
              <a:rPr sz="2800" spc="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Tânărul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</a:t>
            </a:r>
            <a:r>
              <a:rPr sz="2800" spc="-5" dirty="0">
                <a:latin typeface="Comic Sans MS"/>
                <a:cs typeface="Comic Sans MS"/>
              </a:rPr>
              <a:t>-a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spus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totul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mesaj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teribil </a:t>
            </a:r>
            <a:r>
              <a:rPr sz="2800" spc="70" dirty="0">
                <a:latin typeface="Comic Sans MS"/>
                <a:cs typeface="Comic Sans MS"/>
              </a:rPr>
              <a:t>-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1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urma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distrugă toată </a:t>
            </a:r>
            <a:r>
              <a:rPr sz="2800" spc="-5" dirty="0">
                <a:latin typeface="Comic Sans MS"/>
                <a:cs typeface="Comic Sans MS"/>
              </a:rPr>
              <a:t>familia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</a:t>
            </a:r>
          </a:p>
          <a:p>
            <a:pPr marL="4143375" marR="6350" indent="-110807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Eli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pricina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fărădelegii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Hofni şi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Fineas.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5872" y="178815"/>
            <a:ext cx="8510905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814830" algn="l"/>
                <a:tab pos="8113395" algn="l"/>
              </a:tabLst>
            </a:pPr>
            <a:r>
              <a:rPr sz="2800" spc="-5" dirty="0">
                <a:latin typeface="Comic Sans MS"/>
                <a:cs typeface="Comic Sans MS"/>
              </a:rPr>
              <a:t>Avertismentu</a:t>
            </a:r>
            <a:r>
              <a:rPr sz="2800" dirty="0">
                <a:latin typeface="Comic Sans MS"/>
                <a:cs typeface="Comic Sans MS"/>
              </a:rPr>
              <a:t>l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deveni</a:t>
            </a:r>
            <a:r>
              <a:rPr sz="2800" dirty="0">
                <a:latin typeface="Comic Sans MS"/>
                <a:cs typeface="Comic Sans MS"/>
              </a:rPr>
              <a:t>t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realitate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timpul războiului </a:t>
            </a:r>
            <a:r>
              <a:rPr sz="2800" dirty="0">
                <a:latin typeface="Comic Sans MS"/>
                <a:cs typeface="Comic Sans MS"/>
              </a:rPr>
              <a:t>cu </a:t>
            </a:r>
            <a:r>
              <a:rPr sz="2800" spc="-75" dirty="0" err="1">
                <a:latin typeface="Comic Sans MS"/>
                <a:cs typeface="Comic Sans MS"/>
              </a:rPr>
              <a:t>Filistenii</a:t>
            </a:r>
            <a:r>
              <a:rPr lang="ro-RO" sz="2800" spc="-75" dirty="0">
                <a:latin typeface="Comic Sans MS"/>
                <a:cs typeface="Comic Sans MS"/>
              </a:rPr>
              <a:t>,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cei </a:t>
            </a:r>
            <a:r>
              <a:rPr sz="2800" spc="-5" dirty="0">
                <a:latin typeface="Comic Sans MS"/>
                <a:cs typeface="Comic Sans MS"/>
              </a:rPr>
              <a:t>doi fii </a:t>
            </a:r>
            <a:r>
              <a:rPr sz="2800" dirty="0">
                <a:latin typeface="Comic Sans MS"/>
                <a:cs typeface="Comic Sans MS"/>
              </a:rPr>
              <a:t>răi ai lui Eli  au adus chivotul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în fruntea </a:t>
            </a:r>
            <a:r>
              <a:rPr sz="2800" dirty="0" err="1">
                <a:latin typeface="Comic Sans MS"/>
                <a:cs typeface="Comic Sans MS"/>
              </a:rPr>
              <a:t>armatei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Israel.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Duşmanii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spc="-5" dirty="0">
                <a:latin typeface="Comic Sans MS"/>
                <a:cs typeface="Comic Sans MS"/>
              </a:rPr>
              <a:t>luat </a:t>
            </a:r>
            <a:r>
              <a:rPr sz="2800" dirty="0">
                <a:latin typeface="Comic Sans MS"/>
                <a:cs typeface="Comic Sans MS"/>
              </a:rPr>
              <a:t>chivotul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endParaRPr sz="2800" dirty="0">
              <a:latin typeface="Comic Sans MS"/>
              <a:cs typeface="Comic Sans MS"/>
            </a:endParaRPr>
          </a:p>
          <a:p>
            <a:pPr marL="12700" marR="3315970" indent="-635">
              <a:lnSpc>
                <a:spcPct val="100000"/>
              </a:lnSpc>
              <a:tabLst>
                <a:tab pos="1769745" algn="l"/>
              </a:tabLst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spc="-5" dirty="0">
                <a:latin typeface="Comic Sans MS"/>
                <a:cs typeface="Comic Sans MS"/>
              </a:rPr>
              <a:t>ucis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Hofni şi  </a:t>
            </a:r>
            <a:r>
              <a:rPr sz="2800" dirty="0">
                <a:latin typeface="Comic Sans MS"/>
                <a:cs typeface="Comic Sans MS"/>
              </a:rPr>
              <a:t>Fineas </a:t>
            </a:r>
            <a:r>
              <a:rPr sz="2800" spc="-5" dirty="0">
                <a:latin typeface="Comic Sans MS"/>
                <a:cs typeface="Comic Sans MS"/>
              </a:rPr>
              <a:t>alături de mulţi alţi  </a:t>
            </a:r>
            <a:r>
              <a:rPr sz="2800" dirty="0">
                <a:latin typeface="Comic Sans MS"/>
                <a:cs typeface="Comic Sans MS"/>
              </a:rPr>
              <a:t>istraeliţi.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Când Eli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auzit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lucrul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14" dirty="0" err="1">
                <a:latin typeface="Comic Sans MS"/>
                <a:cs typeface="Comic Sans MS"/>
              </a:rPr>
              <a:t>acesta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75" dirty="0">
                <a:latin typeface="Comic Sans MS"/>
                <a:cs typeface="Comic Sans MS"/>
              </a:rPr>
              <a:t> </a:t>
            </a:r>
            <a:r>
              <a:rPr sz="2800" spc="-105" dirty="0" err="1">
                <a:latin typeface="Comic Sans MS"/>
                <a:cs typeface="Comic Sans MS"/>
              </a:rPr>
              <a:t>leşinat</a:t>
            </a:r>
            <a:r>
              <a:rPr lang="ro-RO" sz="2800" spc="-105" dirty="0">
                <a:latin typeface="Comic Sans MS"/>
                <a:cs typeface="Comic Sans MS"/>
              </a:rPr>
              <a:t>,</a:t>
            </a:r>
            <a:endParaRPr sz="2800" dirty="0">
              <a:latin typeface="Comic Sans MS"/>
              <a:cs typeface="Comic Sans MS"/>
            </a:endParaRPr>
          </a:p>
          <a:p>
            <a:pPr marL="12700" marR="539305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şi-a rupt </a:t>
            </a:r>
            <a:r>
              <a:rPr sz="2800" dirty="0">
                <a:latin typeface="Comic Sans MS"/>
                <a:cs typeface="Comic Sans MS"/>
              </a:rPr>
              <a:t>gâtul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  murit </a:t>
            </a:r>
            <a:r>
              <a:rPr sz="2800" spc="-5" dirty="0">
                <a:latin typeface="Comic Sans MS"/>
                <a:cs typeface="Comic Sans MS"/>
              </a:rPr>
              <a:t>în aceeaşi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zi.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2686" y="162052"/>
            <a:ext cx="8549640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457450" algn="l"/>
              </a:tabLst>
            </a:pPr>
            <a:r>
              <a:rPr sz="2800" dirty="0">
                <a:latin typeface="Comic Sans MS"/>
                <a:cs typeface="Comic Sans MS"/>
              </a:rPr>
              <a:t>Chivotul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dirty="0">
                <a:latin typeface="Comic Sans MS"/>
                <a:cs typeface="Comic Sans MS"/>
              </a:rPr>
              <a:t>Dumnezeu a adus </a:t>
            </a:r>
            <a:r>
              <a:rPr sz="2800" spc="-5" dirty="0">
                <a:latin typeface="Comic Sans MS"/>
                <a:cs typeface="Comic Sans MS"/>
              </a:rPr>
              <a:t>necazuri Filistenilor.  </a:t>
            </a:r>
            <a:r>
              <a:rPr sz="2800" dirty="0">
                <a:latin typeface="Comic Sans MS"/>
                <a:cs typeface="Comic Sans MS"/>
              </a:rPr>
              <a:t>Ei au </a:t>
            </a:r>
            <a:r>
              <a:rPr sz="2800" spc="-5" dirty="0">
                <a:latin typeface="Comic Sans MS"/>
                <a:cs typeface="Comic Sans MS"/>
              </a:rPr>
              <a:t>dus </a:t>
            </a:r>
            <a:r>
              <a:rPr sz="2800" dirty="0">
                <a:latin typeface="Comic Sans MS"/>
                <a:cs typeface="Comic Sans MS"/>
              </a:rPr>
              <a:t>chivotul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casa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14" dirty="0">
                <a:latin typeface="Comic Sans MS"/>
                <a:cs typeface="Comic Sans MS"/>
              </a:rPr>
              <a:t>Dagon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dumnezeul </a:t>
            </a:r>
            <a:r>
              <a:rPr sz="2800" spc="-5" dirty="0" err="1">
                <a:latin typeface="Comic Sans MS"/>
                <a:cs typeface="Comic Sans MS"/>
              </a:rPr>
              <a:t>fals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dirty="0">
                <a:latin typeface="Comic Sans MS"/>
                <a:cs typeface="Comic Sans MS"/>
              </a:rPr>
              <a:t>al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filistenilor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doua </a:t>
            </a:r>
            <a:r>
              <a:rPr sz="2800" dirty="0">
                <a:latin typeface="Comic Sans MS"/>
                <a:cs typeface="Comic Sans MS"/>
              </a:rPr>
              <a:t>zi </a:t>
            </a:r>
            <a:r>
              <a:rPr sz="2800" spc="-5" dirty="0">
                <a:latin typeface="Comic Sans MS"/>
                <a:cs typeface="Comic Sans MS"/>
              </a:rPr>
              <a:t>de dimineaţă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găsit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idolul </a:t>
            </a:r>
            <a:r>
              <a:rPr sz="2800" dirty="0">
                <a:latin typeface="Comic Sans MS"/>
                <a:cs typeface="Comic Sans MS"/>
              </a:rPr>
              <a:t>Dragon cu </a:t>
            </a:r>
            <a:r>
              <a:rPr sz="2800" spc="-5" dirty="0">
                <a:latin typeface="Comic Sans MS"/>
                <a:cs typeface="Comic Sans MS"/>
              </a:rPr>
              <a:t>faţa </a:t>
            </a:r>
            <a:r>
              <a:rPr sz="2800" dirty="0">
                <a:latin typeface="Comic Sans MS"/>
                <a:cs typeface="Comic Sans MS"/>
              </a:rPr>
              <a:t>la pământ </a:t>
            </a:r>
            <a:r>
              <a:rPr sz="2800" spc="-5" dirty="0">
                <a:latin typeface="Comic Sans MS"/>
                <a:cs typeface="Comic Sans MS"/>
              </a:rPr>
              <a:t>înaintea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chivotului.</a:t>
            </a:r>
          </a:p>
          <a:p>
            <a:pPr marL="12700" marR="119634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Filistenii l-au </a:t>
            </a:r>
            <a:r>
              <a:rPr sz="2800" dirty="0">
                <a:latin typeface="Comic Sans MS"/>
                <a:cs typeface="Comic Sans MS"/>
              </a:rPr>
              <a:t>pus </a:t>
            </a:r>
            <a:r>
              <a:rPr sz="2800" spc="-5" dirty="0">
                <a:latin typeface="Comic Sans MS"/>
                <a:cs typeface="Comic Sans MS"/>
              </a:rPr>
              <a:t>înapoi la locul lui </a:t>
            </a:r>
            <a:r>
              <a:rPr sz="2800" spc="70" dirty="0">
                <a:latin typeface="Comic Sans MS"/>
                <a:cs typeface="Comic Sans MS"/>
              </a:rPr>
              <a:t>- </a:t>
            </a:r>
            <a:r>
              <a:rPr sz="2800" spc="-5" dirty="0">
                <a:latin typeface="Comic Sans MS"/>
                <a:cs typeface="Comic Sans MS"/>
              </a:rPr>
              <a:t>dar în  dimineaţa </a:t>
            </a:r>
            <a:r>
              <a:rPr sz="2800" dirty="0">
                <a:latin typeface="Comic Sans MS"/>
                <a:cs typeface="Comic Sans MS"/>
              </a:rPr>
              <a:t>urătoare au găsit pe Dragon </a:t>
            </a:r>
            <a:r>
              <a:rPr sz="2800" spc="-5" dirty="0">
                <a:latin typeface="Comic Sans MS"/>
                <a:cs typeface="Comic Sans MS"/>
              </a:rPr>
              <a:t>întins  cu faţa </a:t>
            </a:r>
            <a:r>
              <a:rPr sz="2800" dirty="0">
                <a:latin typeface="Comic Sans MS"/>
                <a:cs typeface="Comic Sans MS"/>
              </a:rPr>
              <a:t>la </a:t>
            </a:r>
            <a:r>
              <a:rPr sz="2800" spc="-114" dirty="0" err="1">
                <a:latin typeface="Comic Sans MS"/>
                <a:cs typeface="Comic Sans MS"/>
              </a:rPr>
              <a:t>pământ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tăiat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bucăţi.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54894" y="174244"/>
            <a:ext cx="5116195" cy="5995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045" marR="5080" indent="-6985" algn="r">
              <a:lnSpc>
                <a:spcPct val="100000"/>
              </a:lnSpc>
              <a:tabLst>
                <a:tab pos="3390900" algn="l"/>
              </a:tabLst>
            </a:pPr>
            <a:r>
              <a:rPr sz="2800" spc="-5" dirty="0">
                <a:latin typeface="Comic Sans MS"/>
                <a:cs typeface="Comic Sans MS"/>
              </a:rPr>
              <a:t>Boala şi </a:t>
            </a:r>
            <a:r>
              <a:rPr sz="2800" dirty="0">
                <a:latin typeface="Comic Sans MS"/>
                <a:cs typeface="Comic Sans MS"/>
              </a:rPr>
              <a:t>moartea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răspândit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asupra  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Filistenilor.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Ca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să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vadă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dacă Dumnezeu era Cel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care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90" dirty="0" err="1">
                <a:latin typeface="Comic Sans MS"/>
                <a:cs typeface="Comic Sans MS"/>
              </a:rPr>
              <a:t>pedepsea</a:t>
            </a:r>
            <a:r>
              <a:rPr lang="ro-RO" sz="2800" spc="-90" dirty="0">
                <a:latin typeface="Comic Sans MS"/>
                <a:cs typeface="Comic Sans MS"/>
              </a:rPr>
              <a:t>,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filistenii</a:t>
            </a:r>
            <a:r>
              <a:rPr sz="2800" spc="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luat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două vaci </a:t>
            </a:r>
            <a:r>
              <a:rPr sz="2800" dirty="0">
                <a:latin typeface="Comic Sans MS"/>
                <a:cs typeface="Comic Sans MS"/>
              </a:rPr>
              <a:t>care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alăptau</a:t>
            </a:r>
            <a:endParaRPr sz="2800" dirty="0">
              <a:latin typeface="Comic Sans MS"/>
              <a:cs typeface="Comic Sans MS"/>
            </a:endParaRPr>
          </a:p>
          <a:p>
            <a:pPr marL="1084580" marR="5080" indent="155575" algn="r">
              <a:lnSpc>
                <a:spcPct val="100000"/>
              </a:lnSpc>
              <a:tabLst>
                <a:tab pos="4038600" algn="l"/>
              </a:tabLst>
            </a:pPr>
            <a:r>
              <a:rPr sz="2800" spc="-5" dirty="0">
                <a:latin typeface="Comic Sans MS"/>
                <a:cs typeface="Comic Sans MS"/>
              </a:rPr>
              <a:t>le-au înjugat la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195" dirty="0">
                <a:latin typeface="Comic Sans MS"/>
                <a:cs typeface="Comic Sans MS"/>
              </a:rPr>
              <a:t>car</a:t>
            </a:r>
            <a:r>
              <a:rPr lang="ro-RO" sz="2800" spc="-195" dirty="0">
                <a:latin typeface="Comic Sans MS"/>
                <a:cs typeface="Comic Sans MS"/>
              </a:rPr>
              <a:t>,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p</a:t>
            </a:r>
            <a:r>
              <a:rPr sz="2800" dirty="0">
                <a:latin typeface="Comic Sans MS"/>
                <a:cs typeface="Comic Sans MS"/>
              </a:rPr>
              <a:t>ăstrat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v</a:t>
            </a:r>
            <a:r>
              <a:rPr sz="2800" spc="10" dirty="0">
                <a:latin typeface="Comic Sans MS"/>
                <a:cs typeface="Comic Sans MS"/>
              </a:rPr>
              <a:t>i</a:t>
            </a:r>
            <a:r>
              <a:rPr sz="2800" spc="-5" dirty="0">
                <a:latin typeface="Comic Sans MS"/>
                <a:cs typeface="Comic Sans MS"/>
              </a:rPr>
              <a:t>ţ</a:t>
            </a:r>
            <a:r>
              <a:rPr sz="2800" dirty="0">
                <a:latin typeface="Comic Sans MS"/>
                <a:cs typeface="Comic Sans MS"/>
              </a:rPr>
              <a:t>eii.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„Da</a:t>
            </a:r>
            <a:r>
              <a:rPr sz="2800" spc="-10" dirty="0">
                <a:latin typeface="Comic Sans MS"/>
                <a:cs typeface="Comic Sans MS"/>
              </a:rPr>
              <a:t>c</a:t>
            </a:r>
            <a:r>
              <a:rPr sz="2800" dirty="0">
                <a:latin typeface="Comic Sans MS"/>
                <a:cs typeface="Comic Sans MS"/>
              </a:rPr>
              <a:t>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vacile </a:t>
            </a:r>
            <a:r>
              <a:rPr sz="2800" dirty="0">
                <a:latin typeface="Comic Sans MS"/>
                <a:cs typeface="Comic Sans MS"/>
              </a:rPr>
              <a:t>se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vor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îndrepta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către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20" dirty="0">
                <a:latin typeface="Comic Sans MS"/>
                <a:cs typeface="Comic Sans MS"/>
              </a:rPr>
              <a:t>Israel</a:t>
            </a:r>
            <a:r>
              <a:rPr lang="ro-RO" sz="2800" spc="-120" dirty="0">
                <a:latin typeface="Comic Sans MS"/>
                <a:cs typeface="Comic Sans MS"/>
              </a:rPr>
              <a:t>,</a:t>
            </a:r>
            <a:r>
              <a:rPr sz="2800" spc="-1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1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îşi </a:t>
            </a:r>
            <a:r>
              <a:rPr sz="2800" dirty="0">
                <a:latin typeface="Comic Sans MS"/>
                <a:cs typeface="Comic Sans MS"/>
              </a:rPr>
              <a:t>vor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părăsi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114" dirty="0" err="1">
                <a:latin typeface="Comic Sans MS"/>
                <a:cs typeface="Comic Sans MS"/>
              </a:rPr>
              <a:t>viţeii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înseamnă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că </a:t>
            </a: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l</a:t>
            </a:r>
            <a:r>
              <a:rPr sz="2800" spc="-5" dirty="0">
                <a:latin typeface="Comic Sans MS"/>
                <a:cs typeface="Comic Sans MS"/>
              </a:rPr>
              <a:t>e-a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făcut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acest mare </a:t>
            </a:r>
            <a:r>
              <a:rPr sz="2800" spc="-180" dirty="0" err="1">
                <a:latin typeface="Comic Sans MS"/>
                <a:cs typeface="Comic Sans MS"/>
              </a:rPr>
              <a:t>rău</a:t>
            </a:r>
            <a:r>
              <a:rPr lang="ro-RO" sz="2800" spc="-180" dirty="0">
                <a:latin typeface="Comic Sans MS"/>
                <a:cs typeface="Comic Sans MS"/>
              </a:rPr>
              <a:t>,</a:t>
            </a:r>
            <a:r>
              <a:rPr sz="2800" spc="-180" dirty="0">
                <a:latin typeface="Comic Sans MS"/>
                <a:cs typeface="Comic Sans MS"/>
              </a:rPr>
              <a:t>"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114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spus</a:t>
            </a:r>
            <a:endParaRPr sz="2800" dirty="0">
              <a:latin typeface="Comic Sans MS"/>
              <a:cs typeface="Comic Sans MS"/>
            </a:endParaRPr>
          </a:p>
          <a:p>
            <a:pPr marL="12700" marR="479425" indent="318770">
              <a:lnSpc>
                <a:spcPct val="100000"/>
              </a:lnSpc>
              <a:tabLst>
                <a:tab pos="928369" algn="l"/>
              </a:tabLst>
            </a:pPr>
            <a:r>
              <a:rPr sz="2800" dirty="0">
                <a:latin typeface="Comic Sans MS"/>
                <a:cs typeface="Comic Sans MS"/>
              </a:rPr>
              <a:t>ei.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Vacile au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apucat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drept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drum şi nu s-au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abătut.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11560" y="181102"/>
            <a:ext cx="4381500" cy="599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620" indent="1388745" algn="r">
              <a:lnSpc>
                <a:spcPct val="100000"/>
              </a:lnSpc>
              <a:tabLst>
                <a:tab pos="3413125" algn="l"/>
              </a:tabLst>
            </a:pPr>
            <a:r>
              <a:rPr sz="2800" spc="-5" dirty="0" err="1">
                <a:latin typeface="Comic Sans MS"/>
                <a:cs typeface="Comic Sans MS"/>
              </a:rPr>
              <a:t>Apoi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114" dirty="0">
                <a:latin typeface="Comic Sans MS"/>
                <a:cs typeface="Comic Sans MS"/>
              </a:rPr>
              <a:t>Samuel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care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era </a:t>
            </a:r>
            <a:r>
              <a:rPr sz="2800" dirty="0" err="1">
                <a:latin typeface="Comic Sans MS"/>
                <a:cs typeface="Comic Sans MS"/>
              </a:rPr>
              <a:t>acum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30" dirty="0">
                <a:latin typeface="Comic Sans MS"/>
                <a:cs typeface="Comic Sans MS"/>
              </a:rPr>
              <a:t>adult</a:t>
            </a:r>
            <a:r>
              <a:rPr lang="ro-RO" sz="2800" spc="-130" dirty="0">
                <a:latin typeface="Comic Sans MS"/>
                <a:cs typeface="Comic Sans MS"/>
              </a:rPr>
              <a:t>,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vorbit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poporului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</a:t>
            </a:r>
            <a:r>
              <a:rPr sz="2800" dirty="0">
                <a:latin typeface="Comic Sans MS"/>
                <a:cs typeface="Comic Sans MS"/>
              </a:rPr>
              <a:t>i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Israel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„Da</a:t>
            </a:r>
            <a:r>
              <a:rPr sz="2800" spc="5" dirty="0">
                <a:latin typeface="Comic Sans MS"/>
                <a:cs typeface="Comic Sans MS"/>
              </a:rPr>
              <a:t>c</a:t>
            </a:r>
            <a:r>
              <a:rPr sz="2800" dirty="0">
                <a:latin typeface="Comic Sans MS"/>
                <a:cs typeface="Comic Sans MS"/>
              </a:rPr>
              <a:t>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toată </a:t>
            </a:r>
            <a:r>
              <a:rPr sz="2800" spc="-5" dirty="0">
                <a:latin typeface="Comic Sans MS"/>
                <a:cs typeface="Comic Sans MS"/>
              </a:rPr>
              <a:t>inima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voastră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întoarceţi la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Domnul...</a:t>
            </a:r>
          </a:p>
          <a:p>
            <a:pPr marL="737870" marR="6350" indent="-215900" algn="r">
              <a:lnSpc>
                <a:spcPct val="100000"/>
              </a:lnSpc>
              <a:spcBef>
                <a:spcPts val="5"/>
              </a:spcBef>
              <a:tabLst>
                <a:tab pos="2969895" algn="l"/>
              </a:tabLst>
            </a:pPr>
            <a:r>
              <a:rPr sz="2800" dirty="0">
                <a:latin typeface="Comic Sans MS"/>
                <a:cs typeface="Comic Sans MS"/>
              </a:rPr>
              <a:t>El </a:t>
            </a:r>
            <a:r>
              <a:rPr sz="2800" spc="-10" dirty="0">
                <a:latin typeface="Comic Sans MS"/>
                <a:cs typeface="Comic Sans MS"/>
              </a:rPr>
              <a:t>vă </a:t>
            </a:r>
            <a:r>
              <a:rPr sz="2800" spc="-5" dirty="0" err="1">
                <a:latin typeface="Comic Sans MS"/>
                <a:cs typeface="Comic Sans MS"/>
              </a:rPr>
              <a:t>va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salva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mâna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Filistenilor."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Poporul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s-a supus şi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ascultat</a:t>
            </a:r>
          </a:p>
          <a:p>
            <a:pPr marL="401320" marR="5080" indent="-1397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îndemnul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credinciousului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profet al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Şi mâna Domnului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împotriva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Filistenilor</a:t>
            </a:r>
          </a:p>
          <a:p>
            <a:pPr marL="868044" marR="1226820" indent="63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în toate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zilele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68142" y="25765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spc="5" dirty="0">
                <a:solidFill>
                  <a:srgbClr val="FFFFFF"/>
                </a:solidFill>
              </a:rPr>
              <a:t>r</a:t>
            </a:r>
            <a:r>
              <a:rPr sz="7200" spc="-5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88942" y="162052"/>
            <a:ext cx="450278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8008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Ana </a:t>
            </a:r>
            <a:r>
              <a:rPr sz="2800" dirty="0">
                <a:latin typeface="Comic Sans MS"/>
                <a:cs typeface="Comic Sans MS"/>
              </a:rPr>
              <a:t>era o </a:t>
            </a:r>
            <a:r>
              <a:rPr sz="2800" spc="-5" dirty="0" err="1">
                <a:latin typeface="Comic Sans MS"/>
                <a:cs typeface="Comic Sans MS"/>
              </a:rPr>
              <a:t>femeie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65" dirty="0" err="1">
                <a:latin typeface="Comic Sans MS"/>
                <a:cs typeface="Comic Sans MS"/>
              </a:rPr>
              <a:t>bună</a:t>
            </a:r>
            <a:r>
              <a:rPr lang="ro-RO" sz="2800" spc="-165" dirty="0">
                <a:latin typeface="Comic Sans MS"/>
                <a:cs typeface="Comic Sans MS"/>
              </a:rPr>
              <a:t>,</a:t>
            </a:r>
            <a:r>
              <a:rPr sz="2800" spc="-165" dirty="0">
                <a:latin typeface="Comic Sans MS"/>
                <a:cs typeface="Comic Sans MS"/>
              </a:rPr>
              <a:t>  </a:t>
            </a:r>
            <a:r>
              <a:rPr sz="2800" dirty="0">
                <a:latin typeface="Comic Sans MS"/>
                <a:cs typeface="Comic Sans MS"/>
              </a:rPr>
              <a:t>căsătorită cu </a:t>
            </a:r>
            <a:r>
              <a:rPr sz="2800" spc="-114" dirty="0" err="1">
                <a:latin typeface="Comic Sans MS"/>
                <a:cs typeface="Comic Sans MS"/>
              </a:rPr>
              <a:t>Elcana</a:t>
            </a:r>
            <a:r>
              <a:rPr lang="ro-RO" sz="2800" spc="-114" dirty="0">
                <a:latin typeface="Comic Sans MS"/>
                <a:cs typeface="Comic Sans MS"/>
              </a:rPr>
              <a:t>,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om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95864" y="1015453"/>
            <a:ext cx="147320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omic Sans MS"/>
                <a:cs typeface="Comic Sans MS"/>
              </a:rPr>
              <a:t>bun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56918" y="1015453"/>
            <a:ext cx="3334385" cy="87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0830" marR="5080" indent="-27876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Amândoi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închinau  Domnului şi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arătau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90135" y="1869643"/>
            <a:ext cx="4302125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8130" marR="5080" indent="356235" algn="r">
              <a:lnSpc>
                <a:spcPct val="100000"/>
              </a:lnSpc>
              <a:tabLst>
                <a:tab pos="1321435" algn="l"/>
              </a:tabLst>
            </a:pPr>
            <a:r>
              <a:rPr sz="2800" spc="-5" dirty="0">
                <a:latin typeface="Comic Sans MS"/>
                <a:cs typeface="Comic Sans MS"/>
              </a:rPr>
              <a:t>bunătate </a:t>
            </a:r>
            <a:r>
              <a:rPr sz="2800" dirty="0">
                <a:latin typeface="Comic Sans MS"/>
                <a:cs typeface="Comic Sans MS"/>
              </a:rPr>
              <a:t>faţă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de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alţii.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Dar ceva lipsea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viaţa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Anei.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Ea </a:t>
            </a:r>
            <a:r>
              <a:rPr sz="2800" spc="-5" dirty="0">
                <a:latin typeface="Comic Sans MS"/>
                <a:cs typeface="Comic Sans MS"/>
              </a:rPr>
              <a:t>dorea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un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copil.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95" dirty="0">
                <a:latin typeface="Comic Sans MS"/>
                <a:cs typeface="Comic Sans MS"/>
              </a:rPr>
              <a:t>O</a:t>
            </a:r>
            <a:r>
              <a:rPr lang="ro-RO" sz="2800" spc="-395" dirty="0">
                <a:latin typeface="Comic Sans MS"/>
                <a:cs typeface="Comic Sans MS"/>
              </a:rPr>
              <a:t>,</a:t>
            </a:r>
            <a:r>
              <a:rPr sz="2800" spc="-395" dirty="0">
                <a:latin typeface="Comic Sans MS"/>
                <a:cs typeface="Comic Sans MS"/>
              </a:rPr>
              <a:t> </a:t>
            </a:r>
            <a:r>
              <a:rPr lang="ro-RO" sz="2800" spc="-39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cât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mult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dorit </a:t>
            </a:r>
            <a:r>
              <a:rPr sz="2800" dirty="0">
                <a:latin typeface="Comic Sans MS"/>
                <a:cs typeface="Comic Sans MS"/>
              </a:rPr>
              <a:t>lucrul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acesta!</a:t>
            </a:r>
          </a:p>
          <a:p>
            <a:pPr marL="69215" marR="5715" indent="1433830" algn="r">
              <a:lnSpc>
                <a:spcPct val="100000"/>
              </a:lnSpc>
              <a:tabLst>
                <a:tab pos="3677285" algn="l"/>
              </a:tabLst>
            </a:pPr>
            <a:r>
              <a:rPr sz="2800" dirty="0">
                <a:latin typeface="Comic Sans MS"/>
                <a:cs typeface="Comic Sans MS"/>
              </a:rPr>
              <a:t>A aşteptat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s-a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35" dirty="0" err="1">
                <a:latin typeface="Comic Sans MS"/>
                <a:cs typeface="Comic Sans MS"/>
              </a:rPr>
              <a:t>rugat</a:t>
            </a:r>
            <a:r>
              <a:rPr lang="ro-RO" sz="2800" spc="-135" dirty="0">
                <a:latin typeface="Comic Sans MS"/>
                <a:cs typeface="Comic Sans MS"/>
              </a:rPr>
              <a:t>,</a:t>
            </a:r>
            <a:r>
              <a:rPr sz="2800" spc="-1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sperat</a:t>
            </a:r>
            <a:r>
              <a:rPr sz="2800" spc="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" dirty="0">
                <a:latin typeface="Comic Sans MS"/>
                <a:cs typeface="Comic Sans MS"/>
              </a:rPr>
              <a:t>ş</a:t>
            </a:r>
            <a:r>
              <a:rPr sz="2800" dirty="0">
                <a:latin typeface="Comic Sans MS"/>
                <a:cs typeface="Comic Sans MS"/>
              </a:rPr>
              <a:t>teptat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</a:t>
            </a:r>
            <a:r>
              <a:rPr sz="2800" dirty="0">
                <a:latin typeface="Comic Sans MS"/>
                <a:cs typeface="Comic Sans MS"/>
              </a:rPr>
              <a:t>i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mai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mult.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Dar</a:t>
            </a:r>
          </a:p>
          <a:p>
            <a:pPr marL="12700" marR="1155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totuşi nimic nu </a:t>
            </a:r>
            <a:r>
              <a:rPr sz="2800" dirty="0">
                <a:latin typeface="Comic Sans MS"/>
                <a:cs typeface="Comic Sans MS"/>
              </a:rPr>
              <a:t>se  schimba în </a:t>
            </a:r>
            <a:r>
              <a:rPr sz="2800" spc="-5" dirty="0">
                <a:latin typeface="Comic Sans MS"/>
                <a:cs typeface="Comic Sans MS"/>
              </a:rPr>
              <a:t>viaţa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ei.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83696" y="244347"/>
            <a:ext cx="4041140" cy="428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5050" marR="5080" indent="725170" algn="r">
              <a:lnSpc>
                <a:spcPct val="100000"/>
              </a:lnSpc>
              <a:tabLst>
                <a:tab pos="2907030" algn="l"/>
              </a:tabLst>
            </a:pP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fiecare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260" dirty="0">
                <a:latin typeface="Comic Sans MS"/>
                <a:cs typeface="Comic Sans MS"/>
              </a:rPr>
              <a:t>an</a:t>
            </a:r>
            <a:r>
              <a:rPr lang="ro-RO" sz="2800" spc="-260" dirty="0">
                <a:latin typeface="Comic Sans MS"/>
                <a:cs typeface="Comic Sans MS"/>
              </a:rPr>
              <a:t>,</a:t>
            </a:r>
            <a:r>
              <a:rPr sz="2800" spc="-260" dirty="0">
                <a:latin typeface="Comic Sans MS"/>
                <a:cs typeface="Comic Sans MS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Ana </a:t>
            </a:r>
            <a:r>
              <a:rPr sz="2800" dirty="0">
                <a:latin typeface="Comic Sans MS"/>
                <a:cs typeface="Comic Sans MS"/>
              </a:rPr>
              <a:t>mergea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închine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Domnului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Templu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rugăciunea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260" dirty="0" err="1">
                <a:latin typeface="Comic Sans MS"/>
                <a:cs typeface="Comic Sans MS"/>
              </a:rPr>
              <a:t>ei</a:t>
            </a:r>
            <a:r>
              <a:rPr lang="ro-RO" sz="2800" spc="-260" dirty="0">
                <a:latin typeface="Comic Sans MS"/>
                <a:cs typeface="Comic Sans MS"/>
              </a:rPr>
              <a:t>,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Ana</a:t>
            </a:r>
            <a:endParaRPr sz="2800" dirty="0">
              <a:latin typeface="Comic Sans MS"/>
              <a:cs typeface="Comic Sans MS"/>
            </a:endParaRPr>
          </a:p>
          <a:p>
            <a:pPr marL="12700" marR="5715" indent="57658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 promis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Domnului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dacă va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binecuvântată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cu </a:t>
            </a: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spc="-200" dirty="0" err="1">
                <a:latin typeface="Comic Sans MS"/>
                <a:cs typeface="Comic Sans MS"/>
              </a:rPr>
              <a:t>fiu</a:t>
            </a:r>
            <a:r>
              <a:rPr lang="ro-RO" sz="2800" spc="-200" dirty="0">
                <a:latin typeface="Comic Sans MS"/>
                <a:cs typeface="Comic Sans MS"/>
              </a:rPr>
              <a:t>,</a:t>
            </a:r>
            <a:r>
              <a:rPr sz="2800" spc="-2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ea îl</a:t>
            </a:r>
            <a:r>
              <a:rPr sz="2800" spc="1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închina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Domnului pentru</a:t>
            </a:r>
            <a:r>
              <a:rPr sz="2800" spc="-1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toate</a:t>
            </a:r>
            <a:endParaRPr sz="2800" dirty="0">
              <a:latin typeface="Comic Sans MS"/>
              <a:cs typeface="Comic Sans MS"/>
            </a:endParaRPr>
          </a:p>
          <a:p>
            <a:pPr marR="5715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zilele vieţii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lui.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97513" y="182626"/>
            <a:ext cx="3774440" cy="428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06450" algn="r">
              <a:lnSpc>
                <a:spcPct val="100000"/>
              </a:lnSpc>
              <a:tabLst>
                <a:tab pos="2136775" algn="l"/>
              </a:tabLst>
            </a:pPr>
            <a:r>
              <a:rPr sz="2800" spc="-5" dirty="0">
                <a:latin typeface="Comic Sans MS"/>
                <a:cs typeface="Comic Sans MS"/>
              </a:rPr>
              <a:t>Bătrânul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preot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 văzut-o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rugându-se.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El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crezut </a:t>
            </a:r>
            <a:r>
              <a:rPr sz="2800" spc="-5" dirty="0">
                <a:latin typeface="Comic Sans MS"/>
                <a:cs typeface="Comic Sans MS"/>
              </a:rPr>
              <a:t>că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beată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deoarece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buzele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ei se </a:t>
            </a:r>
            <a:r>
              <a:rPr sz="2800" spc="-5" dirty="0">
                <a:latin typeface="Comic Sans MS"/>
                <a:cs typeface="Comic Sans MS"/>
              </a:rPr>
              <a:t>mişcau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dar</a:t>
            </a:r>
            <a:endParaRPr sz="2800" dirty="0">
              <a:latin typeface="Comic Sans MS"/>
              <a:cs typeface="Comic Sans MS"/>
            </a:endParaRPr>
          </a:p>
          <a:p>
            <a:pPr marL="1654175" marR="5080" indent="-458470" algn="just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dirty="0">
                <a:latin typeface="Comic Sans MS"/>
                <a:cs typeface="Comic Sans MS"/>
              </a:rPr>
              <a:t>se auzea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nici  un </a:t>
            </a:r>
            <a:r>
              <a:rPr sz="2800" dirty="0">
                <a:latin typeface="Comic Sans MS"/>
                <a:cs typeface="Comic Sans MS"/>
              </a:rPr>
              <a:t>sunet. Eli  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mustrat-o</a:t>
            </a:r>
          </a:p>
          <a:p>
            <a:pPr marR="698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Ana!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25758" y="244347"/>
            <a:ext cx="3698875" cy="5139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9315" marR="5080" indent="821055" algn="r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Ana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spus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Eli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despre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rugăciunea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pentru </a:t>
            </a:r>
            <a:r>
              <a:rPr sz="2800" spc="-5" dirty="0">
                <a:latin typeface="Comic Sans MS"/>
                <a:cs typeface="Comic Sans MS"/>
              </a:rPr>
              <a:t>un </a:t>
            </a:r>
            <a:r>
              <a:rPr sz="2800" dirty="0">
                <a:latin typeface="Comic Sans MS"/>
                <a:cs typeface="Comic Sans MS"/>
              </a:rPr>
              <a:t>copil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endParaRPr sz="2800" dirty="0">
              <a:latin typeface="Comic Sans MS"/>
              <a:cs typeface="Comic Sans MS"/>
            </a:endParaRPr>
          </a:p>
          <a:p>
            <a:pPr marL="12700" marR="5080" indent="50165" algn="r">
              <a:lnSpc>
                <a:spcPct val="100000"/>
              </a:lnSpc>
              <a:spcBef>
                <a:spcPts val="5"/>
              </a:spcBef>
              <a:tabLst>
                <a:tab pos="1985645" algn="l"/>
                <a:tab pos="3193415" algn="l"/>
              </a:tabLst>
            </a:pPr>
            <a:r>
              <a:rPr sz="2800" dirty="0">
                <a:latin typeface="Comic Sans MS"/>
                <a:cs typeface="Comic Sans MS"/>
              </a:rPr>
              <a:t>promisiunea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făcută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„Mergi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45" dirty="0">
                <a:latin typeface="Comic Sans MS"/>
                <a:cs typeface="Comic Sans MS"/>
              </a:rPr>
              <a:t>pace</a:t>
            </a:r>
            <a:r>
              <a:rPr lang="ro-RO" sz="2800" spc="-145" dirty="0">
                <a:latin typeface="Comic Sans MS"/>
                <a:cs typeface="Comic Sans MS"/>
              </a:rPr>
              <a:t>,</a:t>
            </a:r>
            <a:r>
              <a:rPr sz="2800" spc="-145" dirty="0">
                <a:latin typeface="Comic Sans MS"/>
                <a:cs typeface="Comic Sans MS"/>
              </a:rPr>
              <a:t>"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spus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Eli.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omic Sans MS"/>
                <a:cs typeface="Comic Sans MS"/>
              </a:rPr>
              <a:t>„</a:t>
            </a:r>
            <a:r>
              <a:rPr sz="2800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Dumnezeul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Israel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asculte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rugăciunea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 care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făcut-o!"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Cuvintele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acelea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i-au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dat Anei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speranţă.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8920" y="178815"/>
            <a:ext cx="7818755" cy="2578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5763260" algn="l"/>
                <a:tab pos="6981190" algn="l"/>
              </a:tabLst>
            </a:pPr>
            <a:r>
              <a:rPr sz="2800" spc="-5" dirty="0">
                <a:latin typeface="Comic Sans MS"/>
                <a:cs typeface="Comic Sans MS"/>
              </a:rPr>
              <a:t>Inima Anei </a:t>
            </a:r>
            <a:r>
              <a:rPr sz="2800" dirty="0">
                <a:latin typeface="Comic Sans MS"/>
                <a:cs typeface="Comic Sans MS"/>
              </a:rPr>
              <a:t>s-a </a:t>
            </a:r>
            <a:r>
              <a:rPr sz="2800" spc="-5" dirty="0">
                <a:latin typeface="Comic Sans MS"/>
                <a:cs typeface="Comic Sans MS"/>
              </a:rPr>
              <a:t>umplut </a:t>
            </a:r>
            <a:r>
              <a:rPr sz="2800" spc="6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3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bucurie.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„Domnul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şi-a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amintit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spc="-30" dirty="0">
                <a:latin typeface="Comic Sans MS"/>
                <a:cs typeface="Comic Sans MS"/>
              </a:rPr>
              <a:t>ea" </a:t>
            </a:r>
            <a:r>
              <a:rPr sz="2800" spc="-5" dirty="0">
                <a:latin typeface="Comic Sans MS"/>
                <a:cs typeface="Comic Sans MS"/>
              </a:rPr>
              <a:t>şi i-a răspuns </a:t>
            </a:r>
            <a:r>
              <a:rPr sz="2800" spc="80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</a:t>
            </a:r>
            <a:r>
              <a:rPr sz="2800" spc="2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rugăciune.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Ea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Elcana au avut </a:t>
            </a:r>
            <a:r>
              <a:rPr sz="2800" spc="-5" dirty="0">
                <a:latin typeface="Comic Sans MS"/>
                <a:cs typeface="Comic Sans MS"/>
              </a:rPr>
              <a:t>un băiat căruia i-au </a:t>
            </a:r>
            <a:r>
              <a:rPr sz="2800" dirty="0">
                <a:latin typeface="Comic Sans MS"/>
                <a:cs typeface="Comic Sans MS"/>
              </a:rPr>
              <a:t>pus </a:t>
            </a:r>
            <a:r>
              <a:rPr sz="2800" spc="-5" dirty="0">
                <a:latin typeface="Comic Sans MS"/>
                <a:cs typeface="Comic Sans MS"/>
              </a:rPr>
              <a:t>numele  Samuel (care înseamnă </a:t>
            </a:r>
            <a:r>
              <a:rPr sz="2800" dirty="0">
                <a:latin typeface="Comic Sans MS"/>
                <a:cs typeface="Comic Sans MS"/>
              </a:rPr>
              <a:t>„Dumnezeu a </a:t>
            </a:r>
            <a:r>
              <a:rPr sz="2800" spc="-10" dirty="0">
                <a:latin typeface="Comic Sans MS"/>
                <a:cs typeface="Comic Sans MS"/>
              </a:rPr>
              <a:t>ascultat").  </a:t>
            </a:r>
            <a:r>
              <a:rPr sz="2800" dirty="0">
                <a:latin typeface="Comic Sans MS"/>
                <a:cs typeface="Comic Sans MS"/>
              </a:rPr>
              <a:t>Dar oare </a:t>
            </a:r>
            <a:r>
              <a:rPr sz="2800" spc="-5" dirty="0">
                <a:latin typeface="Comic Sans MS"/>
                <a:cs typeface="Comic Sans MS"/>
              </a:rPr>
              <a:t>şi-a </a:t>
            </a:r>
            <a:r>
              <a:rPr sz="2800" dirty="0">
                <a:latin typeface="Comic Sans MS"/>
                <a:cs typeface="Comic Sans MS"/>
              </a:rPr>
              <a:t>amintit </a:t>
            </a:r>
            <a:r>
              <a:rPr sz="2800" spc="-5" dirty="0">
                <a:latin typeface="Comic Sans MS"/>
                <a:cs typeface="Comic Sans MS"/>
              </a:rPr>
              <a:t>Ana de </a:t>
            </a:r>
            <a:r>
              <a:rPr sz="2800" dirty="0">
                <a:latin typeface="Comic Sans MS"/>
                <a:cs typeface="Comic Sans MS"/>
              </a:rPr>
              <a:t>promisiunea  </a:t>
            </a:r>
            <a:r>
              <a:rPr sz="2800" spc="-5" dirty="0">
                <a:latin typeface="Comic Sans MS"/>
                <a:cs typeface="Comic Sans MS"/>
              </a:rPr>
              <a:t>făcută lui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Dumnezeu?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72116" y="168147"/>
            <a:ext cx="5253990" cy="6421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13280" marR="5080" indent="-210185" algn="r">
              <a:lnSpc>
                <a:spcPct val="100000"/>
              </a:lnSpc>
              <a:tabLst>
                <a:tab pos="3695065" algn="l"/>
                <a:tab pos="4490720" algn="l"/>
              </a:tabLst>
            </a:pPr>
            <a:r>
              <a:rPr sz="2800" spc="-5" dirty="0">
                <a:latin typeface="Comic Sans MS"/>
                <a:cs typeface="Comic Sans MS"/>
              </a:rPr>
              <a:t>Ana </a:t>
            </a:r>
            <a:r>
              <a:rPr sz="2800" dirty="0">
                <a:latin typeface="Comic Sans MS"/>
                <a:cs typeface="Comic Sans MS"/>
              </a:rPr>
              <a:t>a încetat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meargă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Templu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</a:t>
            </a:r>
            <a:r>
              <a:rPr sz="2800" dirty="0">
                <a:latin typeface="Comic Sans MS"/>
                <a:cs typeface="Comic Sans MS"/>
              </a:rPr>
              <a:t>n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fiecar</a:t>
            </a:r>
            <a:r>
              <a:rPr sz="2800" dirty="0">
                <a:latin typeface="Comic Sans MS"/>
                <a:cs typeface="Comic Sans MS"/>
              </a:rPr>
              <a:t>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an.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25" dirty="0">
                <a:latin typeface="Comic Sans MS"/>
                <a:cs typeface="Comic Sans MS"/>
              </a:rPr>
              <a:t>O</a:t>
            </a:r>
            <a:r>
              <a:rPr lang="ro-RO" sz="2800" spc="-325" dirty="0">
                <a:latin typeface="Comic Sans MS"/>
                <a:cs typeface="Comic Sans MS"/>
              </a:rPr>
              <a:t>,</a:t>
            </a:r>
            <a:r>
              <a:rPr sz="2800" spc="-325" dirty="0">
                <a:latin typeface="Comic Sans MS"/>
                <a:cs typeface="Comic Sans MS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Doamne!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Oare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şi-a</a:t>
            </a:r>
            <a:endParaRPr sz="2800" dirty="0">
              <a:latin typeface="Comic Sans MS"/>
              <a:cs typeface="Comic Sans MS"/>
            </a:endParaRPr>
          </a:p>
          <a:p>
            <a:pPr marL="2053589" marR="5715" indent="-14986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încălcat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promisiunea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făcută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Domnului?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65" dirty="0">
                <a:latin typeface="Comic Sans MS"/>
                <a:cs typeface="Comic Sans MS"/>
              </a:rPr>
              <a:t>Nu</a:t>
            </a:r>
            <a:r>
              <a:rPr lang="ro-RO" sz="2800" spc="-265" dirty="0">
                <a:latin typeface="Comic Sans MS"/>
                <a:cs typeface="Comic Sans MS"/>
              </a:rPr>
              <a:t>,</a:t>
            </a:r>
            <a:r>
              <a:rPr sz="2800" spc="-2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Ana</a:t>
            </a:r>
            <a:r>
              <a:rPr sz="2800" spc="2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aşteptat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până </a:t>
            </a:r>
            <a:r>
              <a:rPr sz="2800" dirty="0">
                <a:latin typeface="Comic Sans MS"/>
                <a:cs typeface="Comic Sans MS"/>
              </a:rPr>
              <a:t>când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suficient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mare ca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poată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locui la Templu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endParaRPr sz="2800" dirty="0">
              <a:latin typeface="Comic Sans MS"/>
              <a:cs typeface="Comic Sans MS"/>
            </a:endParaRPr>
          </a:p>
          <a:p>
            <a:pPr marL="12700" marR="328930" indent="1915795">
              <a:lnSpc>
                <a:spcPct val="100000"/>
              </a:lnSpc>
              <a:tabLst>
                <a:tab pos="3570604" algn="l"/>
              </a:tabLst>
            </a:pPr>
            <a:r>
              <a:rPr sz="2800" spc="-5" dirty="0">
                <a:latin typeface="Comic Sans MS"/>
                <a:cs typeface="Comic Sans MS"/>
              </a:rPr>
              <a:t>să-l </a:t>
            </a:r>
            <a:r>
              <a:rPr sz="2800" dirty="0">
                <a:latin typeface="Comic Sans MS"/>
                <a:cs typeface="Comic Sans MS"/>
              </a:rPr>
              <a:t>ajute pe Eli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  slujba </a:t>
            </a:r>
            <a:r>
              <a:rPr sz="2800" spc="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65" dirty="0" err="1">
                <a:latin typeface="Comic Sans MS"/>
                <a:cs typeface="Comic Sans MS"/>
              </a:rPr>
              <a:t>Apoi</a:t>
            </a:r>
            <a:r>
              <a:rPr lang="ro-RO" sz="2800" spc="-165" dirty="0">
                <a:latin typeface="Comic Sans MS"/>
                <a:cs typeface="Comic Sans MS"/>
              </a:rPr>
              <a:t>,</a:t>
            </a:r>
            <a:r>
              <a:rPr sz="2800" spc="-165" dirty="0">
                <a:latin typeface="Comic Sans MS"/>
                <a:cs typeface="Comic Sans MS"/>
              </a:rPr>
              <a:t>  </a:t>
            </a:r>
            <a:r>
              <a:rPr sz="2800" dirty="0">
                <a:latin typeface="Comic Sans MS"/>
                <a:cs typeface="Comic Sans MS"/>
              </a:rPr>
              <a:t>suficient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mare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135" dirty="0" err="1">
                <a:latin typeface="Comic Sans MS"/>
                <a:cs typeface="Comic Sans MS"/>
              </a:rPr>
              <a:t>fiind</a:t>
            </a:r>
            <a:r>
              <a:rPr lang="ro-RO" sz="2800" spc="-135" dirty="0">
                <a:latin typeface="Comic Sans MS"/>
                <a:cs typeface="Comic Sans MS"/>
              </a:rPr>
              <a:t>,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l-a </a:t>
            </a:r>
            <a:r>
              <a:rPr sz="2800" dirty="0">
                <a:latin typeface="Comic Sans MS"/>
                <a:cs typeface="Comic Sans MS"/>
              </a:rPr>
              <a:t>adus </a:t>
            </a:r>
            <a:r>
              <a:rPr sz="2800" spc="-5" dirty="0">
                <a:latin typeface="Comic Sans MS"/>
                <a:cs typeface="Comic Sans MS"/>
              </a:rPr>
              <a:t>la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Templu.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720841" y="168147"/>
            <a:ext cx="3170555" cy="5567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r">
              <a:lnSpc>
                <a:spcPct val="100000"/>
              </a:lnSpc>
              <a:tabLst>
                <a:tab pos="2424430" algn="l"/>
              </a:tabLst>
            </a:pP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cinstit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pentru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credin</a:t>
            </a:r>
            <a:r>
              <a:rPr lang="ro-RO" sz="2800" spc="-5" dirty="0">
                <a:latin typeface="Comic Sans MS"/>
                <a:cs typeface="Comic Sans MS"/>
              </a:rPr>
              <a:t>ța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ei.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După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Samuel </a:t>
            </a: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i-a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dăruit încă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trei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fii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</a:t>
            </a:r>
            <a:r>
              <a:rPr sz="2800" dirty="0">
                <a:latin typeface="Comic Sans MS"/>
                <a:cs typeface="Comic Sans MS"/>
              </a:rPr>
              <a:t>i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două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fet</a:t>
            </a:r>
            <a:r>
              <a:rPr sz="2800" spc="5" dirty="0">
                <a:latin typeface="Comic Sans MS"/>
                <a:cs typeface="Comic Sans MS"/>
              </a:rPr>
              <a:t>e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fiecare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260" dirty="0">
                <a:latin typeface="Comic Sans MS"/>
                <a:cs typeface="Comic Sans MS"/>
              </a:rPr>
              <a:t>an</a:t>
            </a:r>
            <a:r>
              <a:rPr lang="ro-RO" sz="2800" spc="-260" dirty="0">
                <a:latin typeface="Comic Sans MS"/>
                <a:cs typeface="Comic Sans MS"/>
              </a:rPr>
              <a:t>,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Ana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mergea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Templu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să-L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laude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70" dirty="0">
                <a:latin typeface="Comic Sans MS"/>
                <a:cs typeface="Comic Sans MS"/>
              </a:rPr>
              <a:t>-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să-i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ofere </a:t>
            </a:r>
            <a:r>
              <a:rPr sz="2800" spc="-5" dirty="0">
                <a:latin typeface="Comic Sans MS"/>
                <a:cs typeface="Comic Sans MS"/>
              </a:rPr>
              <a:t>lui Samuel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</a:t>
            </a:r>
          </a:p>
          <a:p>
            <a:pPr marR="6985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nouă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mantie.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79700" y="175767"/>
            <a:ext cx="6198235" cy="5170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20090" marR="5080" indent="230504" algn="just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Samuel nu era </a:t>
            </a:r>
            <a:r>
              <a:rPr sz="2800" dirty="0">
                <a:latin typeface="Comic Sans MS"/>
                <a:cs typeface="Comic Sans MS"/>
              </a:rPr>
              <a:t>singurul ajutor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al  lui </a:t>
            </a:r>
            <a:r>
              <a:rPr sz="2800" dirty="0">
                <a:latin typeface="Comic Sans MS"/>
                <a:cs typeface="Comic Sans MS"/>
              </a:rPr>
              <a:t>Eli. </a:t>
            </a:r>
            <a:r>
              <a:rPr sz="2800" spc="-5" dirty="0">
                <a:latin typeface="Comic Sans MS"/>
                <a:cs typeface="Comic Sans MS"/>
              </a:rPr>
              <a:t>Fii </a:t>
            </a:r>
            <a:r>
              <a:rPr sz="2800" spc="-5" dirty="0" err="1">
                <a:latin typeface="Comic Sans MS"/>
                <a:cs typeface="Comic Sans MS"/>
              </a:rPr>
              <a:t>lui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95" dirty="0">
                <a:latin typeface="Comic Sans MS"/>
                <a:cs typeface="Comic Sans MS"/>
              </a:rPr>
              <a:t>Eli</a:t>
            </a:r>
            <a:r>
              <a:rPr lang="ro-RO" sz="2800" spc="-195" dirty="0">
                <a:latin typeface="Comic Sans MS"/>
                <a:cs typeface="Comic Sans MS"/>
              </a:rPr>
              <a:t>,</a:t>
            </a:r>
            <a:r>
              <a:rPr sz="2800" spc="-1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Hofni </a:t>
            </a: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20" dirty="0" err="1">
                <a:latin typeface="Comic Sans MS"/>
                <a:cs typeface="Comic Sans MS"/>
              </a:rPr>
              <a:t>Fineas</a:t>
            </a:r>
            <a:r>
              <a:rPr lang="ro-RO" sz="2800" spc="-120" dirty="0">
                <a:latin typeface="Comic Sans MS"/>
                <a:cs typeface="Comic Sans MS"/>
              </a:rPr>
              <a:t>,</a:t>
            </a:r>
            <a:r>
              <a:rPr sz="2800" spc="-120" dirty="0">
                <a:latin typeface="Comic Sans MS"/>
                <a:cs typeface="Comic Sans MS"/>
              </a:rPr>
              <a:t> 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asemenea lucrau acolo.  Dar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ei</a:t>
            </a:r>
          </a:p>
          <a:p>
            <a:pPr marL="12700" marR="5080" indent="274320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l-au </a:t>
            </a:r>
            <a:r>
              <a:rPr sz="2800" spc="-5" dirty="0">
                <a:latin typeface="Comic Sans MS"/>
                <a:cs typeface="Comic Sans MS"/>
              </a:rPr>
              <a:t>dezonorat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făcând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lucruri rele şi nu </a:t>
            </a:r>
            <a:r>
              <a:rPr sz="2800" dirty="0">
                <a:latin typeface="Comic Sans MS"/>
                <a:cs typeface="Comic Sans MS"/>
              </a:rPr>
              <a:t>s-au schimbat </a:t>
            </a:r>
            <a:r>
              <a:rPr sz="2800" spc="-5" dirty="0">
                <a:latin typeface="Comic Sans MS"/>
                <a:cs typeface="Comic Sans MS"/>
              </a:rPr>
              <a:t>nici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</a:t>
            </a:r>
            <a:endParaRPr sz="2800" dirty="0">
              <a:latin typeface="Comic Sans MS"/>
              <a:cs typeface="Comic Sans MS"/>
            </a:endParaRPr>
          </a:p>
          <a:p>
            <a:pPr marL="3488054" marR="5080" indent="-329565" algn="r">
              <a:lnSpc>
                <a:spcPct val="100000"/>
              </a:lnSpc>
              <a:tabLst>
                <a:tab pos="4869815" algn="l"/>
                <a:tab pos="5485765" algn="l"/>
              </a:tabLst>
            </a:pPr>
            <a:r>
              <a:rPr sz="2800" dirty="0">
                <a:latin typeface="Comic Sans MS"/>
                <a:cs typeface="Comic Sans MS"/>
              </a:rPr>
              <a:t>rugămintea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tatălui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95" dirty="0" err="1">
                <a:latin typeface="Comic Sans MS"/>
                <a:cs typeface="Comic Sans MS"/>
              </a:rPr>
              <a:t>lor</a:t>
            </a:r>
            <a:r>
              <a:rPr lang="ro-RO" sz="2800" spc="-195" dirty="0">
                <a:latin typeface="Comic Sans MS"/>
                <a:cs typeface="Comic Sans MS"/>
              </a:rPr>
              <a:t>,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Eli.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Preotul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Eli ar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trebuit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să-i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îndepărteze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</a:t>
            </a:r>
            <a:r>
              <a:rPr sz="2800" dirty="0">
                <a:latin typeface="Comic Sans MS"/>
                <a:cs typeface="Comic Sans MS"/>
              </a:rPr>
              <a:t>e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Templu.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Dar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lucrul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acesta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s-a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întâmplat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400</Words>
  <Application>Microsoft Office PowerPoint</Application>
  <PresentationFormat>Particularizare</PresentationFormat>
  <Paragraphs>46</Paragraphs>
  <Slides>17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17</vt:i4>
      </vt:variant>
    </vt:vector>
  </HeadingPairs>
  <TitlesOfParts>
    <vt:vector size="21" baseType="lpstr">
      <vt:lpstr>Calibri</vt:lpstr>
      <vt:lpstr>Comic Sans MS</vt:lpstr>
      <vt:lpstr>Times New Roman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cp:lastModifiedBy>Mihail</cp:lastModifiedBy>
  <cp:revision>3</cp:revision>
  <dcterms:created xsi:type="dcterms:W3CDTF">2016-01-17T13:35:56Z</dcterms:created>
  <dcterms:modified xsi:type="dcterms:W3CDTF">2018-03-20T15:14:21Z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