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</p:sldIdLst>
  <p:sldSz cx="9118600" cy="6832600"/>
  <p:notesSz cx="9118600" cy="68326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2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630169" y="170179"/>
            <a:ext cx="3858260" cy="1102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67790" y="3826256"/>
            <a:ext cx="6383020" cy="1708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65FF65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65FF65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5930" y="1571498"/>
            <a:ext cx="3966591" cy="45095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696079" y="1571498"/>
            <a:ext cx="3966591" cy="45095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65FF65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74900" y="320547"/>
            <a:ext cx="4368800" cy="443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65FF65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5930" y="1571498"/>
            <a:ext cx="8206740" cy="45095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0324" y="6354318"/>
            <a:ext cx="2917952" cy="341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5930" y="6354318"/>
            <a:ext cx="2097278" cy="341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65392" y="6354318"/>
            <a:ext cx="2097278" cy="341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-26555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330700" y="749300"/>
            <a:ext cx="3962400" cy="13542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</a:pPr>
            <a:r>
              <a:rPr sz="4400" spc="-5" dirty="0" err="1">
                <a:solidFill>
                  <a:srgbClr val="FFFF00"/>
                </a:solidFill>
                <a:latin typeface="Comic Sans MS"/>
                <a:cs typeface="Comic Sans MS"/>
              </a:rPr>
              <a:t>Frumosul</a:t>
            </a:r>
            <a:r>
              <a:rPr sz="4400" spc="-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4400" spc="-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ro-RO" sz="4400" spc="-10" dirty="0">
                <a:solidFill>
                  <a:srgbClr val="FFFF00"/>
                </a:solidFill>
                <a:latin typeface="Comic Sans MS"/>
                <a:cs typeface="Comic Sans MS"/>
              </a:rPr>
              <a:t>rege naiv</a:t>
            </a:r>
            <a:endParaRPr sz="44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629145" y="158241"/>
            <a:ext cx="2242185" cy="1724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 marR="5080" indent="-10287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Dar poporul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  </a:t>
            </a:r>
            <a:r>
              <a:rPr sz="2800" spc="-5" dirty="0">
                <a:latin typeface="Comic Sans MS"/>
                <a:cs typeface="Comic Sans MS"/>
              </a:rPr>
              <a:t>vrut </a:t>
            </a:r>
            <a:r>
              <a:rPr sz="2800" dirty="0">
                <a:latin typeface="Comic Sans MS"/>
                <a:cs typeface="Comic Sans MS"/>
              </a:rPr>
              <a:t>cu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orice</a:t>
            </a:r>
          </a:p>
          <a:p>
            <a:pPr marL="868044" marR="5715" indent="203835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chip</a:t>
            </a:r>
            <a:r>
              <a:rPr sz="2800" spc="-1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un  </a:t>
            </a:r>
            <a:r>
              <a:rPr sz="2800" dirty="0">
                <a:latin typeface="Comic Sans MS"/>
                <a:cs typeface="Comic Sans MS"/>
              </a:rPr>
              <a:t>împă</a:t>
            </a:r>
            <a:r>
              <a:rPr sz="2800" spc="-5" dirty="0">
                <a:latin typeface="Comic Sans MS"/>
                <a:cs typeface="Comic Sans MS"/>
              </a:rPr>
              <a:t>rat.</a:t>
            </a:r>
            <a:endParaRPr sz="2800" dirty="0">
              <a:latin typeface="Comic Sans MS"/>
              <a:cs typeface="Comic Sans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4945" y="310768"/>
            <a:ext cx="3413759" cy="7543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 rot="20640000">
            <a:off x="253856" y="4355624"/>
            <a:ext cx="1962994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sz="2800" spc="-285" dirty="0">
                <a:latin typeface="Arial"/>
                <a:cs typeface="Arial"/>
              </a:rPr>
              <a:t>nu </a:t>
            </a:r>
            <a:r>
              <a:rPr sz="2800" spc="-275" dirty="0">
                <a:latin typeface="Arial"/>
                <a:cs typeface="Arial"/>
              </a:rPr>
              <a:t>vă</a:t>
            </a:r>
            <a:r>
              <a:rPr sz="2800" spc="-114" dirty="0">
                <a:latin typeface="Arial"/>
                <a:cs typeface="Arial"/>
              </a:rPr>
              <a:t> </a:t>
            </a:r>
            <a:r>
              <a:rPr sz="2800" spc="-204" dirty="0">
                <a:latin typeface="Arial"/>
                <a:cs typeface="Arial"/>
              </a:rPr>
              <a:t>apropiaţi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790939" y="175767"/>
            <a:ext cx="6118860" cy="4712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715" indent="15875" algn="r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Dumnezeu </a:t>
            </a:r>
            <a:r>
              <a:rPr sz="2800" spc="-5" dirty="0">
                <a:latin typeface="Comic Sans MS"/>
                <a:cs typeface="Comic Sans MS"/>
              </a:rPr>
              <a:t>l-a </a:t>
            </a:r>
            <a:r>
              <a:rPr sz="2800" dirty="0">
                <a:latin typeface="Comic Sans MS"/>
                <a:cs typeface="Comic Sans MS"/>
              </a:rPr>
              <a:t>condus pe </a:t>
            </a:r>
            <a:r>
              <a:rPr sz="2800" spc="-5" dirty="0">
                <a:latin typeface="Comic Sans MS"/>
                <a:cs typeface="Comic Sans MS"/>
              </a:rPr>
              <a:t>Samuel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la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un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tânăr </a:t>
            </a:r>
            <a:r>
              <a:rPr sz="2800" spc="-5" dirty="0" err="1">
                <a:latin typeface="Comic Sans MS"/>
                <a:cs typeface="Comic Sans MS"/>
              </a:rPr>
              <a:t>foarte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spc="-114" dirty="0" err="1">
                <a:latin typeface="Comic Sans MS"/>
                <a:cs typeface="Comic Sans MS"/>
              </a:rPr>
              <a:t>frumos</a:t>
            </a:r>
            <a:r>
              <a:rPr lang="ro-RO" sz="2800" spc="-114" dirty="0">
                <a:latin typeface="Comic Sans MS"/>
                <a:cs typeface="Comic Sans MS"/>
              </a:rPr>
              <a:t>,</a:t>
            </a:r>
            <a:r>
              <a:rPr sz="2800" spc="-114" dirty="0">
                <a:latin typeface="Comic Sans MS"/>
                <a:cs typeface="Comic Sans MS"/>
              </a:rPr>
              <a:t> </a:t>
            </a:r>
            <a:r>
              <a:rPr sz="2800" spc="-135" dirty="0">
                <a:latin typeface="Comic Sans MS"/>
                <a:cs typeface="Comic Sans MS"/>
              </a:rPr>
              <a:t>timid</a:t>
            </a:r>
            <a:r>
              <a:rPr lang="ro-RO" sz="2800" spc="-135" dirty="0">
                <a:latin typeface="Comic Sans MS"/>
                <a:cs typeface="Comic Sans MS"/>
              </a:rPr>
              <a:t>,</a:t>
            </a:r>
            <a:r>
              <a:rPr sz="2800" spc="9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şi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foarte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înalt </a:t>
            </a:r>
            <a:r>
              <a:rPr sz="2800" spc="70" dirty="0">
                <a:latin typeface="Comic Sans MS"/>
                <a:cs typeface="Comic Sans MS"/>
              </a:rPr>
              <a:t>- </a:t>
            </a:r>
            <a:r>
              <a:rPr sz="2800" dirty="0">
                <a:latin typeface="Comic Sans MS"/>
                <a:cs typeface="Comic Sans MS"/>
              </a:rPr>
              <a:t>îi întrecea pe </a:t>
            </a:r>
            <a:r>
              <a:rPr sz="2800" spc="-5" dirty="0">
                <a:latin typeface="Comic Sans MS"/>
                <a:cs typeface="Comic Sans MS"/>
              </a:rPr>
              <a:t>toţi</a:t>
            </a:r>
            <a:r>
              <a:rPr sz="2800" spc="-11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la</a:t>
            </a:r>
          </a:p>
          <a:p>
            <a:pPr marL="2897505" marR="5080" indent="-498475" algn="r">
              <a:lnSpc>
                <a:spcPct val="100000"/>
              </a:lnSpc>
              <a:spcBef>
                <a:spcPts val="5"/>
              </a:spcBef>
              <a:tabLst>
                <a:tab pos="3729990" algn="l"/>
                <a:tab pos="3910329" algn="l"/>
              </a:tabLst>
            </a:pPr>
            <a:r>
              <a:rPr sz="2800" spc="-5" dirty="0" err="1">
                <a:latin typeface="Comic Sans MS"/>
                <a:cs typeface="Comic Sans MS"/>
              </a:rPr>
              <a:t>înălţime</a:t>
            </a:r>
            <a:r>
              <a:rPr sz="2800" dirty="0">
                <a:latin typeface="Comic Sans MS"/>
                <a:cs typeface="Comic Sans MS"/>
              </a:rPr>
              <a:t>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 err="1">
                <a:latin typeface="Comic Sans MS"/>
                <a:cs typeface="Comic Sans MS"/>
              </a:rPr>
              <a:t>Numele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lui</a:t>
            </a:r>
            <a:r>
              <a:rPr lang="ro-RO" sz="2800" spc="-4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era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Saul.</a:t>
            </a:r>
            <a:r>
              <a:rPr sz="2800" spc="-5" dirty="0">
                <a:latin typeface="Times New Roman"/>
                <a:cs typeface="Times New Roman"/>
              </a:rPr>
              <a:t>		</a:t>
            </a:r>
            <a:r>
              <a:rPr sz="2800" dirty="0">
                <a:latin typeface="Comic Sans MS"/>
                <a:cs typeface="Comic Sans MS"/>
              </a:rPr>
              <a:t>Când</a:t>
            </a:r>
            <a:r>
              <a:rPr sz="2800" spc="-1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Samuel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l-a </a:t>
            </a:r>
            <a:r>
              <a:rPr sz="2800" spc="-5" dirty="0">
                <a:latin typeface="Comic Sans MS"/>
                <a:cs typeface="Comic Sans MS"/>
              </a:rPr>
              <a:t>văzut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pe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spc="-165" dirty="0">
                <a:latin typeface="Comic Sans MS"/>
                <a:cs typeface="Comic Sans MS"/>
              </a:rPr>
              <a:t>Saul</a:t>
            </a:r>
            <a:r>
              <a:rPr lang="ro-RO" sz="2800" spc="-165" dirty="0">
                <a:latin typeface="Comic Sans MS"/>
                <a:cs typeface="Comic Sans MS"/>
              </a:rPr>
              <a:t>,</a:t>
            </a:r>
            <a:r>
              <a:rPr sz="2800" spc="-165" dirty="0">
                <a:latin typeface="Comic Sans MS"/>
                <a:cs typeface="Comic Sans MS"/>
              </a:rPr>
              <a:t> 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Domnul </a:t>
            </a:r>
            <a:r>
              <a:rPr sz="2800" spc="-5" dirty="0">
                <a:latin typeface="Comic Sans MS"/>
                <a:cs typeface="Comic Sans MS"/>
              </a:rPr>
              <a:t>i-a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spus:</a:t>
            </a:r>
            <a:endParaRPr sz="2800" dirty="0">
              <a:latin typeface="Comic Sans MS"/>
              <a:cs typeface="Comic Sans MS"/>
            </a:endParaRPr>
          </a:p>
          <a:p>
            <a:pPr marL="3865879" marR="5080" indent="273050" algn="r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Comic Sans MS"/>
                <a:cs typeface="Comic Sans MS"/>
              </a:rPr>
              <a:t>„el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va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domni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peste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poporul</a:t>
            </a:r>
          </a:p>
          <a:p>
            <a:pPr marR="6985" algn="r">
              <a:lnSpc>
                <a:spcPct val="100000"/>
              </a:lnSpc>
            </a:pPr>
            <a:r>
              <a:rPr sz="2800" spc="-25" dirty="0">
                <a:latin typeface="Comic Sans MS"/>
                <a:cs typeface="Comic Sans MS"/>
              </a:rPr>
              <a:t>meu."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637021" y="244347"/>
            <a:ext cx="3188335" cy="3858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465" marR="5080" indent="-25400" algn="r">
              <a:lnSpc>
                <a:spcPct val="100000"/>
              </a:lnSpc>
              <a:tabLst>
                <a:tab pos="2381885" algn="l"/>
              </a:tabLst>
            </a:pPr>
            <a:r>
              <a:rPr sz="2800" spc="-75" dirty="0" err="1">
                <a:latin typeface="Comic Sans MS"/>
                <a:cs typeface="Comic Sans MS"/>
              </a:rPr>
              <a:t>Ascultător</a:t>
            </a:r>
            <a:r>
              <a:rPr lang="ro-RO" sz="2800" spc="-75" dirty="0">
                <a:latin typeface="Comic Sans MS"/>
                <a:cs typeface="Comic Sans MS"/>
              </a:rPr>
              <a:t>,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Samuel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lang="ro-RO" sz="2800" spc="-5" dirty="0">
                <a:latin typeface="Times New Roman"/>
                <a:cs typeface="Times New Roman"/>
              </a:rPr>
              <a:t>l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spc="-5" dirty="0">
                <a:latin typeface="Comic Sans MS"/>
                <a:cs typeface="Comic Sans MS"/>
              </a:rPr>
              <a:t>uns </a:t>
            </a:r>
            <a:r>
              <a:rPr sz="2800" dirty="0">
                <a:latin typeface="Comic Sans MS"/>
                <a:cs typeface="Comic Sans MS"/>
              </a:rPr>
              <a:t>pe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Saul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rege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peste</a:t>
            </a:r>
            <a:r>
              <a:rPr sz="2800" spc="1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Israel</a:t>
            </a:r>
            <a:r>
              <a:rPr sz="2800" dirty="0">
                <a:latin typeface="Comic Sans MS"/>
                <a:cs typeface="Comic Sans MS"/>
              </a:rPr>
              <a:t>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Când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el </a:t>
            </a:r>
            <a:r>
              <a:rPr lang="ro-RO" sz="2800" dirty="0">
                <a:latin typeface="Comic Sans MS"/>
                <a:cs typeface="Comic Sans MS"/>
              </a:rPr>
              <a:t>l</a:t>
            </a:r>
            <a:r>
              <a:rPr sz="2800" dirty="0">
                <a:latin typeface="Comic Sans MS"/>
                <a:cs typeface="Comic Sans MS"/>
              </a:rPr>
              <a:t>a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prezentat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pe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Saul</a:t>
            </a:r>
            <a:r>
              <a:rPr sz="2800" spc="-7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poporului</a:t>
            </a:r>
            <a:endParaRPr sz="2800" dirty="0">
              <a:latin typeface="Comic Sans MS"/>
              <a:cs typeface="Comic Sans MS"/>
            </a:endParaRPr>
          </a:p>
          <a:p>
            <a:pPr marL="1441450" marR="6350" indent="219075" algn="r">
              <a:lnSpc>
                <a:spcPct val="100000"/>
              </a:lnSpc>
            </a:pPr>
            <a:r>
              <a:rPr lang="ro-RO" sz="2800" spc="-120" dirty="0">
                <a:latin typeface="Comic Sans MS"/>
                <a:cs typeface="Comic Sans MS"/>
              </a:rPr>
              <a:t>evreu,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ei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au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strigat:</a:t>
            </a:r>
          </a:p>
          <a:p>
            <a:pPr marL="1397000" marR="6350" indent="213995" algn="r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omic Sans MS"/>
                <a:cs typeface="Comic Sans MS"/>
              </a:rPr>
              <a:t>„</a:t>
            </a:r>
            <a:r>
              <a:rPr sz="2800" spc="-5" dirty="0" err="1">
                <a:latin typeface="Comic Sans MS"/>
                <a:cs typeface="Comic Sans MS"/>
              </a:rPr>
              <a:t>Tr</a:t>
            </a:r>
            <a:r>
              <a:rPr sz="2800" dirty="0" err="1">
                <a:latin typeface="Comic Sans MS"/>
                <a:cs typeface="Comic Sans MS"/>
              </a:rPr>
              <a:t>ăiască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lang="ro-RO" sz="2800" dirty="0">
                <a:latin typeface="Comic Sans MS"/>
                <a:cs typeface="Comic Sans MS"/>
              </a:rPr>
              <a:t>regele</a:t>
            </a:r>
            <a:r>
              <a:rPr sz="2800" spc="-20" dirty="0">
                <a:latin typeface="Comic Sans MS"/>
                <a:cs typeface="Comic Sans MS"/>
              </a:rPr>
              <a:t>!"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17677" y="162052"/>
            <a:ext cx="8528685" cy="1724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6009005" algn="l"/>
              </a:tabLst>
            </a:pPr>
            <a:r>
              <a:rPr dirty="0">
                <a:solidFill>
                  <a:srgbClr val="000000"/>
                </a:solidFill>
              </a:rPr>
              <a:t>Curând </a:t>
            </a:r>
            <a:r>
              <a:rPr spc="-5" dirty="0">
                <a:solidFill>
                  <a:srgbClr val="000000"/>
                </a:solidFill>
              </a:rPr>
              <a:t>regele Saul </a:t>
            </a:r>
            <a:r>
              <a:rPr dirty="0">
                <a:solidFill>
                  <a:srgbClr val="000000"/>
                </a:solidFill>
              </a:rPr>
              <a:t>a </a:t>
            </a:r>
            <a:r>
              <a:rPr spc="64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fost</a:t>
            </a:r>
            <a:r>
              <a:rPr spc="37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încercat.</a:t>
            </a:r>
            <a:r>
              <a:rPr spc="-5" dirty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spc="-95" dirty="0" err="1">
                <a:solidFill>
                  <a:srgbClr val="000000"/>
                </a:solidFill>
              </a:rPr>
              <a:t>Amoni</a:t>
            </a:r>
            <a:r>
              <a:rPr spc="-95" dirty="0" err="1">
                <a:solidFill>
                  <a:srgbClr val="000000"/>
                </a:solidFill>
                <a:latin typeface="Comic Sans MS"/>
                <a:cs typeface="Comic Sans MS"/>
              </a:rPr>
              <a:t>ţ</a:t>
            </a:r>
            <a:r>
              <a:rPr spc="-95" dirty="0" err="1">
                <a:solidFill>
                  <a:srgbClr val="000000"/>
                </a:solidFill>
              </a:rPr>
              <a:t>ii</a:t>
            </a:r>
            <a:r>
              <a:rPr lang="ro-RO" spc="-95" dirty="0">
                <a:solidFill>
                  <a:srgbClr val="000000"/>
                </a:solidFill>
              </a:rPr>
              <a:t>,</a:t>
            </a:r>
            <a:r>
              <a:rPr spc="-6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care </a:t>
            </a:r>
            <a:r>
              <a:rPr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o-RO" spc="-5" dirty="0">
                <a:solidFill>
                  <a:srgbClr val="000000"/>
                </a:solidFill>
              </a:rPr>
              <a:t>îi urau pe evrei</a:t>
            </a:r>
            <a:r>
              <a:rPr lang="ro-RO" spc="-120" dirty="0">
                <a:solidFill>
                  <a:srgbClr val="000000"/>
                </a:solidFill>
              </a:rPr>
              <a:t>,</a:t>
            </a:r>
            <a:r>
              <a:rPr spc="-12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au </a:t>
            </a:r>
            <a:r>
              <a:rPr spc="-5" dirty="0">
                <a:solidFill>
                  <a:srgbClr val="000000"/>
                </a:solidFill>
              </a:rPr>
              <a:t>împrejmuit un ora</a:t>
            </a:r>
            <a:r>
              <a:rPr spc="-5" dirty="0">
                <a:solidFill>
                  <a:srgbClr val="000000"/>
                </a:solidFill>
                <a:latin typeface="Comic Sans MS"/>
                <a:cs typeface="Comic Sans MS"/>
              </a:rPr>
              <a:t>ş </a:t>
            </a:r>
            <a:r>
              <a:rPr spc="-5" dirty="0">
                <a:solidFill>
                  <a:srgbClr val="000000"/>
                </a:solidFill>
              </a:rPr>
              <a:t>Israelit </a:t>
            </a:r>
            <a:r>
              <a:rPr spc="-5" dirty="0">
                <a:solidFill>
                  <a:srgbClr val="000000"/>
                </a:solidFill>
                <a:latin typeface="Comic Sans MS"/>
                <a:cs typeface="Comic Sans MS"/>
              </a:rPr>
              <a:t>ş</a:t>
            </a:r>
            <a:r>
              <a:rPr spc="-5" dirty="0">
                <a:solidFill>
                  <a:srgbClr val="000000"/>
                </a:solidFill>
              </a:rPr>
              <a:t>i </a:t>
            </a:r>
            <a:r>
              <a:rPr dirty="0">
                <a:solidFill>
                  <a:srgbClr val="000000"/>
                </a:solidFill>
              </a:rPr>
              <a:t>a  amenin</a:t>
            </a:r>
            <a:r>
              <a:rPr dirty="0">
                <a:solidFill>
                  <a:srgbClr val="000000"/>
                </a:solidFill>
                <a:latin typeface="Comic Sans MS"/>
                <a:cs typeface="Comic Sans MS"/>
              </a:rPr>
              <a:t>ţ</a:t>
            </a:r>
            <a:r>
              <a:rPr dirty="0">
                <a:solidFill>
                  <a:srgbClr val="000000"/>
                </a:solidFill>
              </a:rPr>
              <a:t>at s</a:t>
            </a:r>
            <a:r>
              <a:rPr dirty="0">
                <a:solidFill>
                  <a:srgbClr val="000000"/>
                </a:solidFill>
                <a:latin typeface="Comic Sans MS"/>
                <a:cs typeface="Comic Sans MS"/>
              </a:rPr>
              <a:t>ă </a:t>
            </a:r>
            <a:r>
              <a:rPr dirty="0">
                <a:solidFill>
                  <a:srgbClr val="000000"/>
                </a:solidFill>
              </a:rPr>
              <a:t>scoat</a:t>
            </a:r>
            <a:r>
              <a:rPr dirty="0">
                <a:solidFill>
                  <a:srgbClr val="000000"/>
                </a:solidFill>
                <a:latin typeface="Comic Sans MS"/>
                <a:cs typeface="Comic Sans MS"/>
              </a:rPr>
              <a:t>ă </a:t>
            </a:r>
            <a:r>
              <a:rPr dirty="0">
                <a:solidFill>
                  <a:srgbClr val="000000"/>
                </a:solidFill>
              </a:rPr>
              <a:t>ochiul </a:t>
            </a:r>
            <a:r>
              <a:rPr spc="-5" dirty="0">
                <a:solidFill>
                  <a:srgbClr val="000000"/>
                </a:solidFill>
              </a:rPr>
              <a:t>drept </a:t>
            </a:r>
            <a:r>
              <a:rPr dirty="0">
                <a:solidFill>
                  <a:srgbClr val="000000"/>
                </a:solidFill>
              </a:rPr>
              <a:t>al </a:t>
            </a:r>
            <a:r>
              <a:rPr spc="-5" dirty="0">
                <a:solidFill>
                  <a:srgbClr val="000000"/>
                </a:solidFill>
              </a:rPr>
              <a:t>fiec</a:t>
            </a:r>
            <a:r>
              <a:rPr spc="-5" dirty="0">
                <a:solidFill>
                  <a:srgbClr val="000000"/>
                </a:solidFill>
                <a:latin typeface="Comic Sans MS"/>
                <a:cs typeface="Comic Sans MS"/>
              </a:rPr>
              <a:t>ă</a:t>
            </a:r>
            <a:r>
              <a:rPr spc="-5" dirty="0">
                <a:solidFill>
                  <a:srgbClr val="000000"/>
                </a:solidFill>
              </a:rPr>
              <a:t>rui b</a:t>
            </a:r>
            <a:r>
              <a:rPr spc="-5" dirty="0">
                <a:solidFill>
                  <a:srgbClr val="000000"/>
                </a:solidFill>
                <a:latin typeface="Comic Sans MS"/>
                <a:cs typeface="Comic Sans MS"/>
              </a:rPr>
              <a:t>ă</a:t>
            </a:r>
            <a:r>
              <a:rPr spc="-5" dirty="0">
                <a:solidFill>
                  <a:srgbClr val="000000"/>
                </a:solidFill>
              </a:rPr>
              <a:t>rbat.  </a:t>
            </a:r>
            <a:r>
              <a:rPr dirty="0">
                <a:solidFill>
                  <a:srgbClr val="000000"/>
                </a:solidFill>
              </a:rPr>
              <a:t>Ce plan </a:t>
            </a:r>
            <a:r>
              <a:rPr spc="-160" dirty="0">
                <a:solidFill>
                  <a:srgbClr val="000000"/>
                </a:solidFill>
              </a:rPr>
              <a:t>crud</a:t>
            </a:r>
            <a:r>
              <a:rPr lang="ro-RO" spc="-160" dirty="0">
                <a:solidFill>
                  <a:srgbClr val="000000"/>
                </a:solidFill>
              </a:rPr>
              <a:t>,</a:t>
            </a:r>
            <a:r>
              <a:rPr spc="-8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nemilos!</a:t>
            </a:r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5402" y="244347"/>
            <a:ext cx="6433185" cy="869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1024255" algn="l"/>
              </a:tabLst>
            </a:pPr>
            <a:r>
              <a:rPr dirty="0">
                <a:solidFill>
                  <a:srgbClr val="000000"/>
                </a:solidFill>
              </a:rPr>
              <a:t>Vestea </a:t>
            </a:r>
            <a:r>
              <a:rPr spc="-5" dirty="0">
                <a:solidFill>
                  <a:srgbClr val="000000"/>
                </a:solidFill>
              </a:rPr>
              <a:t>amenin</a:t>
            </a:r>
            <a:r>
              <a:rPr spc="-5" dirty="0">
                <a:solidFill>
                  <a:srgbClr val="000000"/>
                </a:solidFill>
                <a:latin typeface="Comic Sans MS"/>
                <a:cs typeface="Comic Sans MS"/>
              </a:rPr>
              <a:t>ţă</a:t>
            </a:r>
            <a:r>
              <a:rPr spc="-5" dirty="0">
                <a:solidFill>
                  <a:srgbClr val="000000"/>
                </a:solidFill>
              </a:rPr>
              <a:t>rii </a:t>
            </a:r>
            <a:r>
              <a:rPr dirty="0">
                <a:solidFill>
                  <a:srgbClr val="000000"/>
                </a:solidFill>
              </a:rPr>
              <a:t>a ajuns </a:t>
            </a:r>
            <a:r>
              <a:rPr spc="-5" dirty="0">
                <a:solidFill>
                  <a:srgbClr val="000000"/>
                </a:solidFill>
              </a:rPr>
              <a:t>la </a:t>
            </a:r>
            <a:r>
              <a:rPr lang="ro-RO" spc="-5" dirty="0">
                <a:solidFill>
                  <a:srgbClr val="000000"/>
                </a:solidFill>
              </a:rPr>
              <a:t>regele</a:t>
            </a:r>
            <a:r>
              <a:rPr spc="-5" dirty="0">
                <a:solidFill>
                  <a:srgbClr val="000000"/>
                </a:solidFill>
              </a:rPr>
              <a:t>  Saul.</a:t>
            </a:r>
            <a:r>
              <a:rPr spc="-5" dirty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dirty="0">
                <a:solidFill>
                  <a:srgbClr val="000000"/>
                </a:solidFill>
              </a:rPr>
              <a:t>El </a:t>
            </a:r>
            <a:r>
              <a:rPr spc="-5" dirty="0">
                <a:solidFill>
                  <a:srgbClr val="000000"/>
                </a:solidFill>
                <a:latin typeface="Comic Sans MS"/>
                <a:cs typeface="Comic Sans MS"/>
              </a:rPr>
              <a:t>ş</a:t>
            </a:r>
            <a:r>
              <a:rPr spc="-5" dirty="0">
                <a:solidFill>
                  <a:srgbClr val="000000"/>
                </a:solidFill>
              </a:rPr>
              <a:t>i-a </a:t>
            </a:r>
            <a:r>
              <a:rPr dirty="0">
                <a:solidFill>
                  <a:srgbClr val="000000"/>
                </a:solidFill>
              </a:rPr>
              <a:t>preg</a:t>
            </a:r>
            <a:r>
              <a:rPr dirty="0">
                <a:solidFill>
                  <a:srgbClr val="000000"/>
                </a:solidFill>
                <a:latin typeface="Comic Sans MS"/>
                <a:cs typeface="Comic Sans MS"/>
              </a:rPr>
              <a:t>ă</a:t>
            </a:r>
            <a:r>
              <a:rPr dirty="0">
                <a:solidFill>
                  <a:srgbClr val="000000"/>
                </a:solidFill>
              </a:rPr>
              <a:t>tit</a:t>
            </a:r>
            <a:r>
              <a:rPr spc="-9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armata.</a:t>
            </a:r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673623" y="244347"/>
            <a:ext cx="3198495" cy="4286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8270" marR="5715" indent="615315" algn="r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Când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cele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două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armate</a:t>
            </a:r>
            <a:r>
              <a:rPr sz="2800" spc="-10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s-au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95" dirty="0" err="1">
                <a:latin typeface="Comic Sans MS"/>
                <a:cs typeface="Comic Sans MS"/>
              </a:rPr>
              <a:t>întâlnit</a:t>
            </a:r>
            <a:r>
              <a:rPr lang="ro-RO" sz="2800" spc="-95" dirty="0">
                <a:latin typeface="Comic Sans MS"/>
                <a:cs typeface="Comic Sans MS"/>
              </a:rPr>
              <a:t>,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Saul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i-a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distrus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pe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Amoniţi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şi </a:t>
            </a:r>
            <a:r>
              <a:rPr sz="2800" dirty="0">
                <a:latin typeface="Comic Sans MS"/>
                <a:cs typeface="Comic Sans MS"/>
              </a:rPr>
              <a:t>a salvat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oraşul.</a:t>
            </a:r>
            <a:endParaRPr sz="2800" dirty="0">
              <a:latin typeface="Comic Sans MS"/>
              <a:cs typeface="Comic Sans MS"/>
            </a:endParaRPr>
          </a:p>
          <a:p>
            <a:pPr marL="12700" marR="5080" indent="57150" algn="r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Regele Saul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i-a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dat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slavă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lui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spc="-90" dirty="0" err="1">
                <a:latin typeface="Comic Sans MS"/>
                <a:cs typeface="Comic Sans MS"/>
              </a:rPr>
              <a:t>Dumnezeu</a:t>
            </a:r>
            <a:r>
              <a:rPr lang="ro-RO" sz="2800" spc="-90" dirty="0">
                <a:latin typeface="Comic Sans MS"/>
                <a:cs typeface="Comic Sans MS"/>
              </a:rPr>
              <a:t>,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spunând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„...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astăzi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Domnul a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dat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o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lang="ro-RO" sz="2800" spc="-5" dirty="0">
                <a:latin typeface="Comic Sans MS"/>
                <a:cs typeface="Comic Sans MS"/>
              </a:rPr>
              <a:t>victorie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lui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spc="-15" dirty="0">
                <a:latin typeface="Comic Sans MS"/>
                <a:cs typeface="Comic Sans MS"/>
              </a:rPr>
              <a:t>Israel!"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64260" y="171196"/>
            <a:ext cx="7808595" cy="3016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8700" marR="6985" indent="-1016635" algn="r">
              <a:lnSpc>
                <a:spcPct val="100000"/>
              </a:lnSpc>
              <a:tabLst>
                <a:tab pos="1621790" algn="l"/>
                <a:tab pos="3001010" algn="l"/>
              </a:tabLst>
            </a:pPr>
            <a:r>
              <a:rPr sz="2800" dirty="0" err="1">
                <a:latin typeface="Comic Sans MS"/>
                <a:cs typeface="Comic Sans MS"/>
              </a:rPr>
              <a:t>Dumnezeu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lang="ro-RO" sz="2800" dirty="0">
                <a:latin typeface="Comic Sans MS"/>
                <a:cs typeface="Comic Sans MS"/>
              </a:rPr>
              <a:t>i-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spc="-5" dirty="0">
                <a:latin typeface="Comic Sans MS"/>
                <a:cs typeface="Comic Sans MS"/>
              </a:rPr>
              <a:t>dat </a:t>
            </a:r>
            <a:r>
              <a:rPr sz="2800" dirty="0">
                <a:latin typeface="Comic Sans MS"/>
                <a:cs typeface="Comic Sans MS"/>
              </a:rPr>
              <a:t>lui </a:t>
            </a:r>
            <a:r>
              <a:rPr sz="2800" spc="-5" dirty="0">
                <a:latin typeface="Comic Sans MS"/>
                <a:cs typeface="Comic Sans MS"/>
              </a:rPr>
              <a:t>Saul </a:t>
            </a:r>
            <a:r>
              <a:rPr sz="2800" dirty="0">
                <a:latin typeface="Comic Sans MS"/>
                <a:cs typeface="Comic Sans MS"/>
              </a:rPr>
              <a:t>o mare </a:t>
            </a:r>
            <a:r>
              <a:rPr sz="2800" spc="-5" dirty="0">
                <a:latin typeface="Comic Sans MS"/>
                <a:cs typeface="Comic Sans MS"/>
              </a:rPr>
              <a:t>victorie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în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acea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zi</a:t>
            </a:r>
            <a:r>
              <a:rPr sz="2800" spc="-5" dirty="0">
                <a:latin typeface="Comic Sans MS"/>
                <a:cs typeface="Comic Sans MS"/>
              </a:rPr>
              <a:t>.</a:t>
            </a:r>
            <a:r>
              <a:rPr lang="ro-RO"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Dar </a:t>
            </a:r>
            <a:r>
              <a:rPr sz="2800" spc="-5" dirty="0">
                <a:latin typeface="Comic Sans MS"/>
                <a:cs typeface="Comic Sans MS"/>
              </a:rPr>
              <a:t>Saul nu </a:t>
            </a:r>
            <a:r>
              <a:rPr sz="2800" dirty="0">
                <a:latin typeface="Comic Sans MS"/>
                <a:cs typeface="Comic Sans MS"/>
              </a:rPr>
              <a:t>l-a cinstit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întotdeauna</a:t>
            </a:r>
            <a:r>
              <a:rPr sz="2800" dirty="0">
                <a:latin typeface="Comic Sans MS"/>
                <a:cs typeface="Comic Sans MS"/>
              </a:rPr>
              <a:t> pe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Dumnezeu.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 err="1">
                <a:latin typeface="Comic Sans MS"/>
                <a:cs typeface="Comic Sans MS"/>
              </a:rPr>
              <a:t>Într</a:t>
            </a:r>
            <a:r>
              <a:rPr sz="2800" spc="-5" dirty="0">
                <a:latin typeface="Comic Sans MS"/>
                <a:cs typeface="Comic Sans MS"/>
              </a:rPr>
              <a:t>-o </a:t>
            </a:r>
            <a:r>
              <a:rPr sz="2800" spc="-265" dirty="0" err="1">
                <a:latin typeface="Comic Sans MS"/>
                <a:cs typeface="Comic Sans MS"/>
              </a:rPr>
              <a:t>zi</a:t>
            </a:r>
            <a:r>
              <a:rPr lang="ro-RO" sz="2800" spc="-265" dirty="0">
                <a:latin typeface="Comic Sans MS"/>
                <a:cs typeface="Comic Sans MS"/>
              </a:rPr>
              <a:t>,</a:t>
            </a:r>
            <a:r>
              <a:rPr sz="2800" spc="-7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înainte</a:t>
            </a:r>
            <a:endParaRPr sz="2800" dirty="0">
              <a:latin typeface="Comic Sans MS"/>
              <a:cs typeface="Comic Sans MS"/>
            </a:endParaRPr>
          </a:p>
          <a:p>
            <a:pPr marL="4242435" marR="5080" indent="-184785" algn="r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de </a:t>
            </a:r>
            <a:r>
              <a:rPr sz="2800" dirty="0">
                <a:latin typeface="Comic Sans MS"/>
                <a:cs typeface="Comic Sans MS"/>
              </a:rPr>
              <a:t>a lupta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cu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spc="-75" dirty="0" err="1">
                <a:latin typeface="Comic Sans MS"/>
                <a:cs typeface="Comic Sans MS"/>
              </a:rPr>
              <a:t>Filistenii</a:t>
            </a:r>
            <a:r>
              <a:rPr lang="ro-RO" sz="2800" spc="-75" dirty="0">
                <a:latin typeface="Comic Sans MS"/>
                <a:cs typeface="Comic Sans MS"/>
              </a:rPr>
              <a:t>,</a:t>
            </a:r>
            <a:r>
              <a:rPr sz="2800" spc="-75" dirty="0">
                <a:latin typeface="Comic Sans MS"/>
                <a:cs typeface="Comic Sans MS"/>
              </a:rPr>
              <a:t> 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Saul </a:t>
            </a:r>
            <a:r>
              <a:rPr sz="2800" dirty="0">
                <a:latin typeface="Comic Sans MS"/>
                <a:cs typeface="Comic Sans MS"/>
              </a:rPr>
              <a:t>a oferit o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jertfă</a:t>
            </a:r>
            <a:endParaRPr sz="2800" dirty="0">
              <a:latin typeface="Comic Sans MS"/>
              <a:cs typeface="Comic Sans MS"/>
            </a:endParaRPr>
          </a:p>
          <a:p>
            <a:pPr marR="6350" algn="r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lui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Dumnezeu.</a:t>
            </a:r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24180" y="244347"/>
            <a:ext cx="6665595" cy="443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El a </a:t>
            </a:r>
            <a:r>
              <a:rPr sz="2800" spc="-5" dirty="0">
                <a:latin typeface="Comic Sans MS"/>
                <a:cs typeface="Comic Sans MS"/>
              </a:rPr>
              <a:t>ştiut că </a:t>
            </a:r>
            <a:r>
              <a:rPr sz="2800" dirty="0">
                <a:latin typeface="Comic Sans MS"/>
                <a:cs typeface="Comic Sans MS"/>
              </a:rPr>
              <a:t>aceea era slujba </a:t>
            </a:r>
            <a:r>
              <a:rPr sz="2800" spc="-5" dirty="0">
                <a:latin typeface="Comic Sans MS"/>
                <a:cs typeface="Comic Sans MS"/>
              </a:rPr>
              <a:t>lui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Samuel.</a:t>
            </a:r>
            <a:endParaRPr sz="2800" dirty="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79175" y="244347"/>
            <a:ext cx="1544320" cy="443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El </a:t>
            </a:r>
            <a:r>
              <a:rPr sz="2800" spc="-5" dirty="0">
                <a:latin typeface="Comic Sans MS"/>
                <a:cs typeface="Comic Sans MS"/>
              </a:rPr>
              <a:t>ştia</a:t>
            </a:r>
            <a:r>
              <a:rPr sz="2800" spc="-10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că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22087" y="671055"/>
            <a:ext cx="8505190" cy="1297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Dumnezeu </a:t>
            </a:r>
            <a:r>
              <a:rPr sz="2800" spc="-5" dirty="0">
                <a:latin typeface="Comic Sans MS"/>
                <a:cs typeface="Comic Sans MS"/>
              </a:rPr>
              <a:t>vroia </a:t>
            </a:r>
            <a:r>
              <a:rPr sz="2800" dirty="0">
                <a:latin typeface="Comic Sans MS"/>
                <a:cs typeface="Comic Sans MS"/>
              </a:rPr>
              <a:t>ca el </a:t>
            </a:r>
            <a:r>
              <a:rPr sz="2800" spc="-5" dirty="0">
                <a:latin typeface="Comic Sans MS"/>
                <a:cs typeface="Comic Sans MS"/>
              </a:rPr>
              <a:t>să </a:t>
            </a:r>
            <a:r>
              <a:rPr sz="2800" dirty="0">
                <a:latin typeface="Comic Sans MS"/>
                <a:cs typeface="Comic Sans MS"/>
              </a:rPr>
              <a:t>aştepte </a:t>
            </a:r>
            <a:r>
              <a:rPr sz="2800" spc="-5" dirty="0">
                <a:latin typeface="Comic Sans MS"/>
                <a:cs typeface="Comic Sans MS"/>
              </a:rPr>
              <a:t>până venea Samuel</a:t>
            </a:r>
            <a:endParaRPr sz="2800" dirty="0">
              <a:latin typeface="Comic Sans MS"/>
              <a:cs typeface="Comic Sans MS"/>
            </a:endParaRPr>
          </a:p>
          <a:p>
            <a:pPr marL="4778375" marR="5080" indent="-268605">
              <a:lnSpc>
                <a:spcPct val="100000"/>
              </a:lnSpc>
              <a:spcBef>
                <a:spcPts val="5"/>
              </a:spcBef>
              <a:tabLst>
                <a:tab pos="6296660" algn="l"/>
              </a:tabLst>
            </a:pPr>
            <a:r>
              <a:rPr sz="2800" spc="-5" dirty="0">
                <a:latin typeface="Comic Sans MS"/>
                <a:cs typeface="Comic Sans MS"/>
              </a:rPr>
              <a:t>să </a:t>
            </a:r>
            <a:r>
              <a:rPr sz="2800" spc="2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o </a:t>
            </a:r>
            <a:r>
              <a:rPr sz="2800" spc="1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facă.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Dar </a:t>
            </a:r>
            <a:r>
              <a:rPr sz="2800" spc="-5" dirty="0">
                <a:latin typeface="Comic Sans MS"/>
                <a:cs typeface="Comic Sans MS"/>
              </a:rPr>
              <a:t>Saul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nu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ascultat </a:t>
            </a:r>
            <a:r>
              <a:rPr sz="2800" spc="-5" dirty="0">
                <a:latin typeface="Comic Sans MS"/>
                <a:cs typeface="Comic Sans MS"/>
              </a:rPr>
              <a:t>de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Dumnezeu!</a:t>
            </a:r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06932" y="174244"/>
            <a:ext cx="7793990" cy="2151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545465" algn="r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Când </a:t>
            </a:r>
            <a:r>
              <a:rPr sz="2800" spc="-5" dirty="0">
                <a:latin typeface="Comic Sans MS"/>
                <a:cs typeface="Comic Sans MS"/>
              </a:rPr>
              <a:t>Samuel 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spc="-130" dirty="0" err="1">
                <a:latin typeface="Comic Sans MS"/>
                <a:cs typeface="Comic Sans MS"/>
              </a:rPr>
              <a:t>ajuns</a:t>
            </a:r>
            <a:r>
              <a:rPr lang="ro-RO" sz="2800" spc="-130" dirty="0">
                <a:latin typeface="Comic Sans MS"/>
                <a:cs typeface="Comic Sans MS"/>
              </a:rPr>
              <a:t>,</a:t>
            </a:r>
            <a:r>
              <a:rPr sz="2800" spc="-13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el i-a </a:t>
            </a:r>
            <a:r>
              <a:rPr sz="2800" dirty="0">
                <a:latin typeface="Comic Sans MS"/>
                <a:cs typeface="Comic Sans MS"/>
              </a:rPr>
              <a:t>spus </a:t>
            </a:r>
            <a:r>
              <a:rPr sz="2800" spc="-5" dirty="0" err="1">
                <a:latin typeface="Comic Sans MS"/>
                <a:cs typeface="Comic Sans MS"/>
              </a:rPr>
              <a:t>lui</a:t>
            </a:r>
            <a:r>
              <a:rPr sz="2800" spc="80" dirty="0">
                <a:latin typeface="Comic Sans MS"/>
                <a:cs typeface="Comic Sans MS"/>
              </a:rPr>
              <a:t> </a:t>
            </a:r>
            <a:r>
              <a:rPr sz="2800" spc="-160" dirty="0">
                <a:latin typeface="Comic Sans MS"/>
                <a:cs typeface="Comic Sans MS"/>
              </a:rPr>
              <a:t>Saul</a:t>
            </a:r>
            <a:r>
              <a:rPr lang="ro-RO" sz="2800" spc="-160" dirty="0">
                <a:latin typeface="Comic Sans MS"/>
                <a:cs typeface="Comic Sans MS"/>
              </a:rPr>
              <a:t>,</a:t>
            </a:r>
            <a:r>
              <a:rPr sz="2800" dirty="0">
                <a:latin typeface="Comic Sans MS"/>
                <a:cs typeface="Comic Sans MS"/>
              </a:rPr>
              <a:t> „Ai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lucrat </a:t>
            </a:r>
            <a:r>
              <a:rPr sz="2800" dirty="0">
                <a:latin typeface="Comic Sans MS"/>
                <a:cs typeface="Comic Sans MS"/>
              </a:rPr>
              <a:t>ca </a:t>
            </a:r>
            <a:r>
              <a:rPr sz="2800" spc="-5" dirty="0">
                <a:latin typeface="Comic Sans MS"/>
                <a:cs typeface="Comic Sans MS"/>
              </a:rPr>
              <a:t>un nebun şi n-ai </a:t>
            </a:r>
            <a:r>
              <a:rPr sz="2800" dirty="0">
                <a:latin typeface="Comic Sans MS"/>
                <a:cs typeface="Comic Sans MS"/>
              </a:rPr>
              <a:t>păzit porunca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pe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care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ţi-o </a:t>
            </a:r>
            <a:r>
              <a:rPr sz="2800" spc="-5" dirty="0" err="1">
                <a:latin typeface="Comic Sans MS"/>
                <a:cs typeface="Comic Sans MS"/>
              </a:rPr>
              <a:t>dăduse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spc="-114" dirty="0" err="1">
                <a:latin typeface="Comic Sans MS"/>
                <a:cs typeface="Comic Sans MS"/>
              </a:rPr>
              <a:t>Domnul</a:t>
            </a:r>
            <a:r>
              <a:rPr lang="ro-RO" sz="2800" spc="-114" dirty="0">
                <a:latin typeface="Comic Sans MS"/>
                <a:cs typeface="Comic Sans MS"/>
              </a:rPr>
              <a:t>,</a:t>
            </a:r>
            <a:r>
              <a:rPr sz="2800" spc="-114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Dumnezeul</a:t>
            </a:r>
            <a:r>
              <a:rPr sz="2800" spc="100" dirty="0">
                <a:latin typeface="Comic Sans MS"/>
                <a:cs typeface="Comic Sans MS"/>
              </a:rPr>
              <a:t> </a:t>
            </a:r>
            <a:r>
              <a:rPr sz="2800" spc="-195" dirty="0" err="1">
                <a:latin typeface="Comic Sans MS"/>
                <a:cs typeface="Comic Sans MS"/>
              </a:rPr>
              <a:t>tău</a:t>
            </a:r>
            <a:r>
              <a:rPr lang="ro-RO" sz="2800" spc="-195" dirty="0">
                <a:latin typeface="Comic Sans MS"/>
                <a:cs typeface="Comic Sans MS"/>
              </a:rPr>
              <a:t>,</a:t>
            </a:r>
            <a:endParaRPr sz="2800" dirty="0">
              <a:latin typeface="Comic Sans MS"/>
              <a:cs typeface="Comic Sans MS"/>
            </a:endParaRPr>
          </a:p>
          <a:p>
            <a:pPr marR="10160" algn="r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domnia ta nu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va</a:t>
            </a:r>
            <a:endParaRPr sz="2800" dirty="0">
              <a:latin typeface="Comic Sans MS"/>
              <a:cs typeface="Comic Sans MS"/>
            </a:endParaRPr>
          </a:p>
          <a:p>
            <a:pPr marR="8890" algn="r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omic Sans MS"/>
                <a:cs typeface="Comic Sans MS"/>
              </a:rPr>
              <a:t>d</a:t>
            </a:r>
            <a:r>
              <a:rPr sz="2800" dirty="0">
                <a:latin typeface="Comic Sans MS"/>
                <a:cs typeface="Comic Sans MS"/>
              </a:rPr>
              <a:t>ăi</a:t>
            </a:r>
            <a:r>
              <a:rPr sz="2800" spc="-10" dirty="0">
                <a:latin typeface="Comic Sans MS"/>
                <a:cs typeface="Comic Sans MS"/>
              </a:rPr>
              <a:t>n</a:t>
            </a:r>
            <a:r>
              <a:rPr sz="2800" spc="-25" dirty="0">
                <a:latin typeface="Comic Sans MS"/>
                <a:cs typeface="Comic Sans MS"/>
              </a:rPr>
              <a:t>ui."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907794" y="165100"/>
            <a:ext cx="6960234" cy="443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Saul </a:t>
            </a:r>
            <a:r>
              <a:rPr sz="2800" dirty="0">
                <a:latin typeface="Comic Sans MS"/>
                <a:cs typeface="Comic Sans MS"/>
              </a:rPr>
              <a:t>a considerat probabil că era </a:t>
            </a:r>
            <a:r>
              <a:rPr sz="2800" spc="-5" dirty="0">
                <a:latin typeface="Comic Sans MS"/>
                <a:cs typeface="Comic Sans MS"/>
              </a:rPr>
              <a:t>un</a:t>
            </a:r>
            <a:r>
              <a:rPr sz="2800" spc="-7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păcat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036572" y="591807"/>
            <a:ext cx="673735" cy="443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mic.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897911" y="591807"/>
            <a:ext cx="5970905" cy="870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Dar </a:t>
            </a:r>
            <a:r>
              <a:rPr sz="2800" spc="-5" dirty="0">
                <a:latin typeface="Comic Sans MS"/>
                <a:cs typeface="Comic Sans MS"/>
              </a:rPr>
              <a:t>neascultarea de </a:t>
            </a:r>
            <a:r>
              <a:rPr sz="2800" dirty="0">
                <a:latin typeface="Comic Sans MS"/>
                <a:cs typeface="Comic Sans MS"/>
              </a:rPr>
              <a:t>Dumnezeu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este</a:t>
            </a:r>
          </a:p>
          <a:p>
            <a:pPr marL="1970405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omic Sans MS"/>
                <a:cs typeface="Comic Sans MS"/>
              </a:rPr>
              <a:t>întotdeauna </a:t>
            </a:r>
            <a:r>
              <a:rPr sz="2800" dirty="0">
                <a:latin typeface="Comic Sans MS"/>
                <a:cs typeface="Comic Sans MS"/>
              </a:rPr>
              <a:t>ceva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serios.</a:t>
            </a: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48920" y="178815"/>
            <a:ext cx="5736590" cy="6506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tabLst>
                <a:tab pos="4789170" algn="l"/>
              </a:tabLst>
            </a:pPr>
            <a:r>
              <a:rPr sz="2800" spc="-114" dirty="0">
                <a:latin typeface="Comic Sans MS"/>
                <a:cs typeface="Comic Sans MS"/>
              </a:rPr>
              <a:t>Samuel</a:t>
            </a:r>
            <a:r>
              <a:rPr lang="ro-RO" sz="2800" spc="-114" dirty="0">
                <a:latin typeface="Comic Sans MS"/>
                <a:cs typeface="Comic Sans MS"/>
              </a:rPr>
              <a:t>,</a:t>
            </a:r>
            <a:r>
              <a:rPr sz="2800" spc="-114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conducăt</a:t>
            </a:r>
            <a:r>
              <a:rPr lang="ro-RO" sz="2800" spc="-5" dirty="0">
                <a:latin typeface="Comic Sans MS"/>
                <a:cs typeface="Comic Sans MS"/>
              </a:rPr>
              <a:t>o</a:t>
            </a:r>
            <a:r>
              <a:rPr sz="2800" spc="-5" dirty="0" err="1">
                <a:latin typeface="Comic Sans MS"/>
                <a:cs typeface="Comic Sans MS"/>
              </a:rPr>
              <a:t>rul</a:t>
            </a:r>
            <a:r>
              <a:rPr sz="2800" spc="-5" dirty="0">
                <a:latin typeface="Comic Sans MS"/>
                <a:cs typeface="Comic Sans MS"/>
              </a:rPr>
              <a:t> şi judecătorul  </a:t>
            </a:r>
            <a:r>
              <a:rPr sz="2800" dirty="0">
                <a:latin typeface="Comic Sans MS"/>
                <a:cs typeface="Comic Sans MS"/>
              </a:rPr>
              <a:t>poporului  </a:t>
            </a:r>
            <a:r>
              <a:rPr sz="2800" spc="-5" dirty="0">
                <a:latin typeface="Comic Sans MS"/>
                <a:cs typeface="Comic Sans MS"/>
              </a:rPr>
              <a:t>Israel</a:t>
            </a:r>
            <a:r>
              <a:rPr sz="2800" spc="34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era</a:t>
            </a:r>
            <a:r>
              <a:rPr sz="2800" spc="585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bătrân</a:t>
            </a:r>
            <a:r>
              <a:rPr sz="2800" spc="-5" dirty="0">
                <a:latin typeface="Comic Sans MS"/>
                <a:cs typeface="Comic Sans MS"/>
              </a:rPr>
              <a:t>.</a:t>
            </a:r>
            <a:r>
              <a:rPr lang="ro-RO"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El</a:t>
            </a:r>
            <a:r>
              <a:rPr sz="2800" spc="-9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făcut pe </a:t>
            </a:r>
            <a:r>
              <a:rPr sz="2800" spc="-5" dirty="0">
                <a:latin typeface="Comic Sans MS"/>
                <a:cs typeface="Comic Sans MS"/>
              </a:rPr>
              <a:t>fiii </a:t>
            </a:r>
            <a:r>
              <a:rPr sz="2800" dirty="0" err="1">
                <a:latin typeface="Comic Sans MS"/>
                <a:cs typeface="Comic Sans MS"/>
              </a:rPr>
              <a:t>săi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judecători</a:t>
            </a:r>
            <a:r>
              <a:rPr lang="ro-RO" sz="2800" spc="-5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peste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120" dirty="0">
                <a:latin typeface="Comic Sans MS"/>
                <a:cs typeface="Comic Sans MS"/>
              </a:rPr>
              <a:t>Israel</a:t>
            </a:r>
            <a:r>
              <a:rPr lang="ro-RO" sz="2800" spc="-120" dirty="0">
                <a:latin typeface="Comic Sans MS"/>
                <a:cs typeface="Comic Sans MS"/>
              </a:rPr>
              <a:t>,</a:t>
            </a:r>
            <a:r>
              <a:rPr sz="2800" spc="-120" dirty="0">
                <a:latin typeface="Comic Sans MS"/>
                <a:cs typeface="Comic Sans MS"/>
              </a:rPr>
              <a:t> </a:t>
            </a:r>
            <a:endParaRPr lang="ro-RO" sz="2800" spc="-120" dirty="0">
              <a:latin typeface="Comic Sans MS"/>
              <a:cs typeface="Comic Sans MS"/>
            </a:endParaRPr>
          </a:p>
          <a:p>
            <a:pPr marL="12700" marR="5080" indent="-635">
              <a:lnSpc>
                <a:spcPct val="100000"/>
              </a:lnSpc>
              <a:tabLst>
                <a:tab pos="4789170" algn="l"/>
              </a:tabLst>
            </a:pPr>
            <a:r>
              <a:rPr sz="2800" dirty="0" err="1">
                <a:latin typeface="Comic Sans MS"/>
                <a:cs typeface="Comic Sans MS"/>
              </a:rPr>
              <a:t>pentru</a:t>
            </a:r>
            <a:r>
              <a:rPr sz="2800" dirty="0">
                <a:latin typeface="Comic Sans MS"/>
                <a:cs typeface="Comic Sans MS"/>
              </a:rPr>
              <a:t> a-i  </a:t>
            </a:r>
            <a:r>
              <a:rPr sz="2800" spc="-5" dirty="0">
                <a:latin typeface="Comic Sans MS"/>
                <a:cs typeface="Comic Sans MS"/>
              </a:rPr>
              <a:t>lua locul </a:t>
            </a:r>
            <a:r>
              <a:rPr sz="2800" spc="-5" dirty="0" err="1">
                <a:latin typeface="Comic Sans MS"/>
                <a:cs typeface="Comic Sans MS"/>
              </a:rPr>
              <a:t>în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endParaRPr lang="ro-RO" sz="2800" spc="-5" dirty="0">
              <a:latin typeface="Comic Sans MS"/>
              <a:cs typeface="Comic Sans MS"/>
            </a:endParaRPr>
          </a:p>
          <a:p>
            <a:pPr marL="12700" marR="5080" indent="-635">
              <a:lnSpc>
                <a:spcPct val="100000"/>
              </a:lnSpc>
              <a:tabLst>
                <a:tab pos="4789170" algn="l"/>
              </a:tabLst>
            </a:pPr>
            <a:r>
              <a:rPr sz="2800" spc="-5" dirty="0" err="1">
                <a:latin typeface="Comic Sans MS"/>
                <a:cs typeface="Comic Sans MS"/>
              </a:rPr>
              <a:t>slujba</a:t>
            </a:r>
            <a:r>
              <a:rPr sz="2800" spc="-5" dirty="0">
                <a:latin typeface="Comic Sans MS"/>
                <a:cs typeface="Comic Sans MS"/>
              </a:rPr>
              <a:t> lui  </a:t>
            </a:r>
            <a:r>
              <a:rPr sz="2800" dirty="0">
                <a:latin typeface="Comic Sans MS"/>
                <a:cs typeface="Comic Sans MS"/>
              </a:rPr>
              <a:t>Dumnezeu.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Dar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fiii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lui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Samuel </a:t>
            </a:r>
            <a:r>
              <a:rPr sz="2800" spc="3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erau  </a:t>
            </a:r>
            <a:r>
              <a:rPr sz="2800" dirty="0" err="1">
                <a:latin typeface="Comic Sans MS"/>
                <a:cs typeface="Comic Sans MS"/>
              </a:rPr>
              <a:t>răi</a:t>
            </a:r>
            <a:r>
              <a:rPr sz="2800" dirty="0">
                <a:latin typeface="Comic Sans MS"/>
                <a:cs typeface="Comic Sans MS"/>
              </a:rPr>
              <a:t>.</a:t>
            </a:r>
            <a:r>
              <a:rPr lang="ro-RO" sz="2800" dirty="0">
                <a:latin typeface="Times New Roman"/>
                <a:cs typeface="Times New Roman"/>
              </a:rPr>
              <a:t> </a:t>
            </a:r>
          </a:p>
          <a:p>
            <a:pPr marL="12700" marR="5080" indent="-635">
              <a:lnSpc>
                <a:spcPct val="100000"/>
              </a:lnSpc>
              <a:tabLst>
                <a:tab pos="4789170" algn="l"/>
              </a:tabLst>
            </a:pPr>
            <a:r>
              <a:rPr sz="2800" dirty="0" err="1">
                <a:latin typeface="Comic Sans MS"/>
                <a:cs typeface="Comic Sans MS"/>
              </a:rPr>
              <a:t>Ei</a:t>
            </a:r>
            <a:r>
              <a:rPr sz="2800" dirty="0">
                <a:latin typeface="Comic Sans MS"/>
                <a:cs typeface="Comic Sans MS"/>
              </a:rPr>
              <a:t>  erau lacomi </a:t>
            </a:r>
            <a:r>
              <a:rPr sz="2800" spc="-5" dirty="0" err="1">
                <a:latin typeface="Comic Sans MS"/>
                <a:cs typeface="Comic Sans MS"/>
              </a:rPr>
              <a:t>şi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lang="ro-RO" sz="2800" spc="-5" dirty="0">
                <a:latin typeface="Comic Sans MS"/>
                <a:cs typeface="Comic Sans MS"/>
              </a:rPr>
              <a:t>în</a:t>
            </a:r>
            <a:r>
              <a:rPr sz="2800" spc="-5" dirty="0" err="1">
                <a:latin typeface="Comic Sans MS"/>
                <a:cs typeface="Comic Sans MS"/>
              </a:rPr>
              <a:t>călcau</a:t>
            </a:r>
            <a:r>
              <a:rPr sz="2800" spc="-5" dirty="0">
                <a:latin typeface="Comic Sans MS"/>
                <a:cs typeface="Comic Sans MS"/>
              </a:rPr>
              <a:t>  </a:t>
            </a:r>
            <a:r>
              <a:rPr sz="2800" spc="-80" dirty="0" err="1">
                <a:latin typeface="Comic Sans MS"/>
                <a:cs typeface="Comic Sans MS"/>
              </a:rPr>
              <a:t>dreptatea</a:t>
            </a:r>
            <a:r>
              <a:rPr lang="ro-RO" sz="2800" spc="-80" dirty="0">
                <a:latin typeface="Comic Sans MS"/>
                <a:cs typeface="Comic Sans MS"/>
              </a:rPr>
              <a:t>,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şi-au</a:t>
            </a:r>
            <a:endParaRPr sz="2800" dirty="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folosit</a:t>
            </a:r>
            <a:r>
              <a:rPr sz="2800" spc="-7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puterea</a:t>
            </a:r>
          </a:p>
          <a:p>
            <a:pPr>
              <a:lnSpc>
                <a:spcPct val="100000"/>
              </a:lnSpc>
            </a:pP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3000" dirty="0">
              <a:latin typeface="Times New Roman"/>
              <a:cs typeface="Times New Roman"/>
            </a:endParaRPr>
          </a:p>
          <a:p>
            <a:pPr marL="12700" marR="2940050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pentru a</a:t>
            </a:r>
            <a:r>
              <a:rPr sz="2800" spc="-9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dobândi  bani</a:t>
            </a:r>
            <a:r>
              <a:rPr sz="2800" spc="-8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într-un</a:t>
            </a:r>
            <a:endParaRPr sz="2800" dirty="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mod</a:t>
            </a:r>
            <a:r>
              <a:rPr sz="2800" spc="-9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necinstit.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9190" y="182626"/>
            <a:ext cx="8666480" cy="47397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290695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Cu o </a:t>
            </a:r>
            <a:r>
              <a:rPr sz="2800" spc="-5" dirty="0">
                <a:latin typeface="Comic Sans MS"/>
                <a:cs typeface="Comic Sans MS"/>
              </a:rPr>
              <a:t>altă </a:t>
            </a:r>
            <a:r>
              <a:rPr sz="2800" dirty="0">
                <a:latin typeface="Comic Sans MS"/>
                <a:cs typeface="Comic Sans MS"/>
              </a:rPr>
              <a:t>ocazie</a:t>
            </a:r>
            <a:r>
              <a:rPr sz="2800" spc="-7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Dumnezeu  </a:t>
            </a:r>
            <a:r>
              <a:rPr sz="2800" spc="-5" dirty="0">
                <a:latin typeface="Comic Sans MS"/>
                <a:cs typeface="Comic Sans MS"/>
              </a:rPr>
              <a:t>i-a </a:t>
            </a:r>
            <a:r>
              <a:rPr sz="2800" dirty="0">
                <a:latin typeface="Comic Sans MS"/>
                <a:cs typeface="Comic Sans MS"/>
              </a:rPr>
              <a:t>poruncit </a:t>
            </a:r>
            <a:r>
              <a:rPr sz="2800" spc="-5" dirty="0">
                <a:latin typeface="Comic Sans MS"/>
                <a:cs typeface="Comic Sans MS"/>
              </a:rPr>
              <a:t>lui Saul </a:t>
            </a:r>
            <a:r>
              <a:rPr sz="2800" spc="-10" dirty="0">
                <a:latin typeface="Comic Sans MS"/>
                <a:cs typeface="Comic Sans MS"/>
              </a:rPr>
              <a:t>să  </a:t>
            </a:r>
            <a:r>
              <a:rPr sz="2800" dirty="0">
                <a:latin typeface="Comic Sans MS"/>
                <a:cs typeface="Comic Sans MS"/>
              </a:rPr>
              <a:t>distrugă pe</a:t>
            </a:r>
            <a:r>
              <a:rPr sz="2800" spc="-8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oamenii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Comic Sans MS"/>
                <a:cs typeface="Comic Sans MS"/>
              </a:rPr>
              <a:t>răi ai lui</a:t>
            </a:r>
            <a:r>
              <a:rPr sz="2800" spc="-9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Amalec.</a:t>
            </a:r>
            <a:endParaRPr sz="2800" dirty="0">
              <a:latin typeface="Comic Sans MS"/>
              <a:cs typeface="Comic Sans MS"/>
            </a:endParaRPr>
          </a:p>
          <a:p>
            <a:pPr marL="6583680" marR="5080" indent="260985" algn="r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Dar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Saul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şi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poporul</a:t>
            </a:r>
            <a:r>
              <a:rPr sz="2800" spc="-10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au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lăsat</a:t>
            </a:r>
            <a:r>
              <a:rPr sz="2800" spc="-9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pe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regele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spc="-165" dirty="0">
                <a:latin typeface="Comic Sans MS"/>
                <a:cs typeface="Comic Sans MS"/>
              </a:rPr>
              <a:t>Agag</a:t>
            </a:r>
            <a:r>
              <a:rPr lang="ro-RO" sz="2800" spc="-165" dirty="0">
                <a:latin typeface="Comic Sans MS"/>
                <a:cs typeface="Comic Sans MS"/>
              </a:rPr>
              <a:t>,</a:t>
            </a:r>
            <a:r>
              <a:rPr sz="2800" spc="-165" dirty="0">
                <a:latin typeface="Comic Sans MS"/>
                <a:cs typeface="Comic Sans MS"/>
              </a:rPr>
              <a:t> 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lang="ro-RO" sz="2800" spc="-5" dirty="0">
                <a:latin typeface="Comic Sans MS"/>
                <a:cs typeface="Comic Sans MS"/>
              </a:rPr>
              <a:t>regele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lui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Amalec</a:t>
            </a:r>
            <a:r>
              <a:rPr sz="2800" spc="-7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să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trăias</a:t>
            </a:r>
            <a:r>
              <a:rPr sz="2800" spc="5" dirty="0">
                <a:latin typeface="Comic Sans MS"/>
                <a:cs typeface="Comic Sans MS"/>
              </a:rPr>
              <a:t>că</a:t>
            </a:r>
            <a:r>
              <a:rPr sz="2800" dirty="0">
                <a:latin typeface="Comic Sans MS"/>
                <a:cs typeface="Comic Sans MS"/>
              </a:rPr>
              <a:t>.</a:t>
            </a:r>
          </a:p>
        </p:txBody>
      </p:sp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52729" y="244347"/>
            <a:ext cx="3482340" cy="1297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just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Ei au păstrat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lucurile  cele </a:t>
            </a:r>
            <a:r>
              <a:rPr sz="2800" dirty="0" err="1">
                <a:latin typeface="Comic Sans MS"/>
                <a:cs typeface="Comic Sans MS"/>
              </a:rPr>
              <a:t>mai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160" dirty="0" err="1">
                <a:latin typeface="Comic Sans MS"/>
                <a:cs typeface="Comic Sans MS"/>
              </a:rPr>
              <a:t>bune</a:t>
            </a:r>
            <a:r>
              <a:rPr lang="ro-RO" sz="2800" spc="-160" dirty="0">
                <a:latin typeface="Comic Sans MS"/>
                <a:cs typeface="Comic Sans MS"/>
              </a:rPr>
              <a:t>,</a:t>
            </a:r>
            <a:r>
              <a:rPr sz="2800" spc="-16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oile </a:t>
            </a:r>
            <a:r>
              <a:rPr sz="2800" spc="-5" dirty="0">
                <a:latin typeface="Comic Sans MS"/>
                <a:cs typeface="Comic Sans MS"/>
              </a:rPr>
              <a:t>şi  boii </a:t>
            </a:r>
            <a:r>
              <a:rPr sz="2800" dirty="0">
                <a:latin typeface="Comic Sans MS"/>
                <a:cs typeface="Comic Sans MS"/>
              </a:rPr>
              <a:t>cei mai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buni.</a:t>
            </a:r>
            <a:endParaRPr sz="2800" dirty="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96278" y="1525244"/>
            <a:ext cx="2130425" cy="3858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1470" marR="6350" indent="784860" algn="r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Saul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spus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că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au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păstrat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toate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acele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lucruri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pentru a</a:t>
            </a:r>
            <a:r>
              <a:rPr sz="2800" spc="-10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le</a:t>
            </a:r>
          </a:p>
          <a:p>
            <a:pPr marL="554355" marR="5080" indent="-542290" algn="r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aduce</a:t>
            </a:r>
            <a:r>
              <a:rPr sz="2800" spc="-8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jertfă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Domnului.</a:t>
            </a:r>
          </a:p>
        </p:txBody>
      </p:sp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962933" y="244347"/>
            <a:ext cx="4862195" cy="3004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715" algn="r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Samuel i-a spus </a:t>
            </a:r>
            <a:r>
              <a:rPr sz="2800" spc="-5" dirty="0" err="1">
                <a:latin typeface="Comic Sans MS"/>
                <a:cs typeface="Comic Sans MS"/>
              </a:rPr>
              <a:t>lui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spc="-165" dirty="0">
                <a:latin typeface="Comic Sans MS"/>
                <a:cs typeface="Comic Sans MS"/>
              </a:rPr>
              <a:t>Saul</a:t>
            </a:r>
            <a:r>
              <a:rPr lang="ro-RO" sz="2800" spc="-165" dirty="0">
                <a:latin typeface="Comic Sans MS"/>
                <a:cs typeface="Comic Sans MS"/>
              </a:rPr>
              <a:t>,</a:t>
            </a:r>
            <a:endParaRPr sz="2800" dirty="0">
              <a:latin typeface="Comic Sans MS"/>
              <a:cs typeface="Comic Sans MS"/>
            </a:endParaRPr>
          </a:p>
          <a:p>
            <a:pPr marL="12700" marR="5080" indent="546735" algn="r">
              <a:lnSpc>
                <a:spcPct val="100000"/>
              </a:lnSpc>
              <a:tabLst>
                <a:tab pos="1466850" algn="l"/>
              </a:tabLst>
            </a:pPr>
            <a:r>
              <a:rPr sz="2800" dirty="0">
                <a:latin typeface="Comic Sans MS"/>
                <a:cs typeface="Comic Sans MS"/>
              </a:rPr>
              <a:t>„Ascultarea </a:t>
            </a:r>
            <a:r>
              <a:rPr sz="2800" spc="-5" dirty="0">
                <a:latin typeface="Comic Sans MS"/>
                <a:cs typeface="Comic Sans MS"/>
              </a:rPr>
              <a:t>face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mai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mult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decât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spc="-95" dirty="0" err="1">
                <a:latin typeface="Comic Sans MS"/>
                <a:cs typeface="Comic Sans MS"/>
              </a:rPr>
              <a:t>jertfele</a:t>
            </a:r>
            <a:r>
              <a:rPr lang="ro-RO" sz="2800" spc="-95" dirty="0">
                <a:latin typeface="Comic Sans MS"/>
                <a:cs typeface="Comic Sans MS"/>
              </a:rPr>
              <a:t>,</a:t>
            </a:r>
            <a:r>
              <a:rPr sz="2800" spc="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fiindcă </a:t>
            </a:r>
            <a:r>
              <a:rPr sz="2800" dirty="0">
                <a:latin typeface="Comic Sans MS"/>
                <a:cs typeface="Comic Sans MS"/>
              </a:rPr>
              <a:t>ai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lepădat </a:t>
            </a:r>
            <a:r>
              <a:rPr sz="2800" dirty="0" err="1">
                <a:latin typeface="Comic Sans MS"/>
                <a:cs typeface="Comic Sans MS"/>
              </a:rPr>
              <a:t>cuvântul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spc="-90" dirty="0" err="1">
                <a:latin typeface="Comic Sans MS"/>
                <a:cs typeface="Comic Sans MS"/>
              </a:rPr>
              <a:t>Domnului</a:t>
            </a:r>
            <a:r>
              <a:rPr lang="ro-RO" sz="2800" spc="-90" dirty="0">
                <a:latin typeface="Comic Sans MS"/>
                <a:cs typeface="Comic Sans MS"/>
              </a:rPr>
              <a:t>,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te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leapădă </a:t>
            </a:r>
            <a:r>
              <a:rPr sz="2800" spc="-5" dirty="0">
                <a:latin typeface="Comic Sans MS"/>
                <a:cs typeface="Comic Sans MS"/>
              </a:rPr>
              <a:t>şi </a:t>
            </a:r>
            <a:r>
              <a:rPr sz="2800" dirty="0">
                <a:latin typeface="Comic Sans MS"/>
                <a:cs typeface="Comic Sans MS"/>
              </a:rPr>
              <a:t>El ca </a:t>
            </a:r>
            <a:r>
              <a:rPr lang="ro-RO" sz="2800" spc="-5" dirty="0">
                <a:latin typeface="Comic Sans MS"/>
                <a:cs typeface="Comic Sans MS"/>
              </a:rPr>
              <a:t>rege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al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lui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omic Sans MS"/>
                <a:cs typeface="Comic Sans MS"/>
              </a:rPr>
              <a:t>Israel."</a:t>
            </a:r>
            <a:r>
              <a:rPr sz="2800" spc="-15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Lui </a:t>
            </a:r>
            <a:r>
              <a:rPr sz="2800" spc="-5" dirty="0">
                <a:latin typeface="Comic Sans MS"/>
                <a:cs typeface="Comic Sans MS"/>
              </a:rPr>
              <a:t>Saul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i-a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părut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rău şi </a:t>
            </a:r>
            <a:r>
              <a:rPr sz="2800" dirty="0">
                <a:latin typeface="Comic Sans MS"/>
                <a:cs typeface="Comic Sans MS"/>
              </a:rPr>
              <a:t>s-a </a:t>
            </a:r>
            <a:r>
              <a:rPr sz="2800" spc="-5" dirty="0">
                <a:latin typeface="Comic Sans MS"/>
                <a:cs typeface="Comic Sans MS"/>
              </a:rPr>
              <a:t>căit </a:t>
            </a:r>
            <a:r>
              <a:rPr sz="2800" dirty="0">
                <a:latin typeface="Comic Sans MS"/>
                <a:cs typeface="Comic Sans MS"/>
              </a:rPr>
              <a:t>pentru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păcatul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357713" y="3233623"/>
            <a:ext cx="497840" cy="443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lui.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041506" y="3233623"/>
            <a:ext cx="3783329" cy="2150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3675" marR="5080" indent="-181610" algn="r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Dar a fost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prea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târziu.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Restul </a:t>
            </a:r>
            <a:r>
              <a:rPr sz="2800" dirty="0">
                <a:latin typeface="Comic Sans MS"/>
                <a:cs typeface="Comic Sans MS"/>
              </a:rPr>
              <a:t>vieţii lui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fost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nefericit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din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pricina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neascultării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de</a:t>
            </a:r>
            <a:endParaRPr sz="2800" dirty="0">
              <a:latin typeface="Comic Sans MS"/>
              <a:cs typeface="Comic Sans MS"/>
            </a:endParaRPr>
          </a:p>
          <a:p>
            <a:pPr marR="5715" algn="r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Domnul.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68142" y="2576576"/>
            <a:ext cx="3161665" cy="1118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200" spc="-5" dirty="0">
                <a:solidFill>
                  <a:srgbClr val="FFFFFF"/>
                </a:solidFill>
              </a:rPr>
              <a:t>Sfâ</a:t>
            </a:r>
            <a:r>
              <a:rPr sz="7200" spc="5" dirty="0">
                <a:solidFill>
                  <a:srgbClr val="FFFFFF"/>
                </a:solidFill>
              </a:rPr>
              <a:t>r</a:t>
            </a:r>
            <a:r>
              <a:rPr sz="7200" spc="-5" dirty="0">
                <a:solidFill>
                  <a:srgbClr val="FFFFFF"/>
                </a:solidFill>
                <a:latin typeface="Comic Sans MS"/>
                <a:cs typeface="Comic Sans MS"/>
              </a:rPr>
              <a:t>ş</a:t>
            </a:r>
            <a:r>
              <a:rPr sz="7200" spc="-10" dirty="0">
                <a:solidFill>
                  <a:srgbClr val="FFFFFF"/>
                </a:solidFill>
              </a:rPr>
              <a:t>it</a:t>
            </a:r>
            <a:endParaRPr sz="720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09446" y="177291"/>
            <a:ext cx="7482205" cy="17235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97890" marR="5080" indent="-885825" algn="r">
              <a:lnSpc>
                <a:spcPct val="100000"/>
              </a:lnSpc>
              <a:tabLst>
                <a:tab pos="4234815" algn="l"/>
              </a:tabLst>
            </a:pPr>
            <a:r>
              <a:rPr sz="2800" dirty="0" err="1">
                <a:latin typeface="Comic Sans MS"/>
                <a:cs typeface="Comic Sans MS"/>
              </a:rPr>
              <a:t>Poporul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lang="ro-RO" sz="2800" spc="-5" dirty="0">
                <a:latin typeface="Comic Sans MS"/>
                <a:cs typeface="Comic Sans MS"/>
              </a:rPr>
              <a:t>evreu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 suferit </a:t>
            </a:r>
            <a:r>
              <a:rPr sz="2800" spc="-5" dirty="0">
                <a:latin typeface="Comic Sans MS"/>
                <a:cs typeface="Comic Sans MS"/>
              </a:rPr>
              <a:t>din </a:t>
            </a:r>
            <a:r>
              <a:rPr sz="2800" dirty="0">
                <a:latin typeface="Comic Sans MS"/>
                <a:cs typeface="Comic Sans MS"/>
              </a:rPr>
              <a:t>pricina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răutăţii </a:t>
            </a:r>
            <a:r>
              <a:rPr sz="2800" spc="-5" dirty="0">
                <a:latin typeface="Comic Sans MS"/>
                <a:cs typeface="Comic Sans MS"/>
              </a:rPr>
              <a:t>şi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necinstei  </a:t>
            </a:r>
            <a:r>
              <a:rPr sz="2800" spc="8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acestora.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Poporul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trebuia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să-i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plătească </a:t>
            </a:r>
            <a:r>
              <a:rPr sz="2800" dirty="0">
                <a:latin typeface="Comic Sans MS"/>
                <a:cs typeface="Comic Sans MS"/>
              </a:rPr>
              <a:t>pe </a:t>
            </a:r>
            <a:r>
              <a:rPr sz="2800" spc="-5" dirty="0">
                <a:latin typeface="Comic Sans MS"/>
                <a:cs typeface="Comic Sans MS"/>
              </a:rPr>
              <a:t>fiii </a:t>
            </a:r>
            <a:r>
              <a:rPr sz="2800" dirty="0">
                <a:latin typeface="Comic Sans MS"/>
                <a:cs typeface="Comic Sans MS"/>
              </a:rPr>
              <a:t>lui </a:t>
            </a:r>
            <a:r>
              <a:rPr sz="2800" spc="-5" dirty="0">
                <a:latin typeface="Comic Sans MS"/>
                <a:cs typeface="Comic Sans MS"/>
              </a:rPr>
              <a:t>Samuel </a:t>
            </a:r>
            <a:r>
              <a:rPr lang="ro-RO" sz="2800" spc="-5" dirty="0">
                <a:latin typeface="Comic Sans MS"/>
                <a:cs typeface="Comic Sans MS"/>
              </a:rPr>
              <a:t>ori </a:t>
            </a:r>
            <a:r>
              <a:rPr sz="2800" spc="-5" dirty="0">
                <a:latin typeface="Comic Sans MS"/>
                <a:cs typeface="Comic Sans MS"/>
              </a:rPr>
              <a:t>de </a:t>
            </a:r>
            <a:r>
              <a:rPr sz="2800" dirty="0" err="1">
                <a:latin typeface="Comic Sans MS"/>
                <a:cs typeface="Comic Sans MS"/>
              </a:rPr>
              <a:t>câte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ori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avea</a:t>
            </a:r>
            <a:r>
              <a:rPr lang="ro-RO" sz="2800" dirty="0">
                <a:latin typeface="Comic Sans MS"/>
                <a:cs typeface="Comic Sans MS"/>
              </a:rPr>
              <a:t>u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nevoie de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ajutor.</a:t>
            </a: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5402" y="244347"/>
            <a:ext cx="7907020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tabLst>
                <a:tab pos="4448810" algn="l"/>
              </a:tabLst>
            </a:pPr>
            <a:r>
              <a:rPr dirty="0">
                <a:solidFill>
                  <a:srgbClr val="000000"/>
                </a:solidFill>
              </a:rPr>
              <a:t>Ceva  trebuia  </a:t>
            </a:r>
            <a:r>
              <a:rPr spc="-5" dirty="0" err="1">
                <a:solidFill>
                  <a:srgbClr val="000000"/>
                </a:solidFill>
              </a:rPr>
              <a:t>s</a:t>
            </a:r>
            <a:r>
              <a:rPr spc="-5" dirty="0" err="1">
                <a:solidFill>
                  <a:srgbClr val="000000"/>
                </a:solidFill>
                <a:latin typeface="Comic Sans MS"/>
                <a:cs typeface="Comic Sans MS"/>
              </a:rPr>
              <a:t>ă</a:t>
            </a:r>
            <a:r>
              <a:rPr spc="-365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ro-RO" spc="-5" dirty="0">
                <a:solidFill>
                  <a:srgbClr val="000000"/>
                </a:solidFill>
              </a:rPr>
              <a:t> se</a:t>
            </a:r>
            <a:r>
              <a:rPr spc="434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f</a:t>
            </a:r>
            <a:r>
              <a:rPr lang="ro-RO" dirty="0" err="1">
                <a:solidFill>
                  <a:srgbClr val="000000"/>
                </a:solidFill>
                <a:latin typeface="Comic Sans MS"/>
                <a:cs typeface="Comic Sans MS"/>
              </a:rPr>
              <a:t>acă</a:t>
            </a:r>
            <a:r>
              <a:rPr dirty="0">
                <a:solidFill>
                  <a:srgbClr val="000000"/>
                </a:solidFill>
              </a:rPr>
              <a:t>.</a:t>
            </a:r>
            <a:r>
              <a:rPr dirty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spc="-5" dirty="0" err="1">
                <a:solidFill>
                  <a:srgbClr val="000000"/>
                </a:solidFill>
              </a:rPr>
              <a:t>Într</a:t>
            </a:r>
            <a:r>
              <a:rPr spc="-5" dirty="0">
                <a:solidFill>
                  <a:srgbClr val="000000"/>
                </a:solidFill>
              </a:rPr>
              <a:t>-o </a:t>
            </a:r>
            <a:r>
              <a:rPr spc="-265" dirty="0" err="1">
                <a:solidFill>
                  <a:srgbClr val="000000"/>
                </a:solidFill>
              </a:rPr>
              <a:t>zi</a:t>
            </a:r>
            <a:r>
              <a:rPr lang="ro-RO" spc="-265" dirty="0">
                <a:solidFill>
                  <a:srgbClr val="000000"/>
                </a:solidFill>
              </a:rPr>
              <a:t>,</a:t>
            </a:r>
            <a:r>
              <a:rPr spc="-3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b</a:t>
            </a:r>
            <a:r>
              <a:rPr spc="-5" dirty="0">
                <a:solidFill>
                  <a:srgbClr val="000000"/>
                </a:solidFill>
                <a:latin typeface="Comic Sans MS"/>
                <a:cs typeface="Comic Sans MS"/>
              </a:rPr>
              <a:t>ă</a:t>
            </a:r>
            <a:r>
              <a:rPr spc="-5" dirty="0">
                <a:solidFill>
                  <a:srgbClr val="000000"/>
                </a:solidFill>
              </a:rPr>
              <a:t>trânii</a:t>
            </a:r>
            <a:r>
              <a:rPr spc="-2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lui </a:t>
            </a:r>
            <a:r>
              <a:rPr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</a:rPr>
              <a:t>Israel </a:t>
            </a:r>
            <a:r>
              <a:rPr dirty="0">
                <a:solidFill>
                  <a:srgbClr val="000000"/>
                </a:solidFill>
              </a:rPr>
              <a:t>sau </a:t>
            </a:r>
            <a:r>
              <a:rPr spc="-5" dirty="0">
                <a:solidFill>
                  <a:srgbClr val="000000"/>
                </a:solidFill>
              </a:rPr>
              <a:t>întâlnit </a:t>
            </a:r>
            <a:r>
              <a:rPr spc="-5" dirty="0">
                <a:solidFill>
                  <a:srgbClr val="000000"/>
                </a:solidFill>
                <a:latin typeface="Comic Sans MS"/>
                <a:cs typeface="Comic Sans MS"/>
              </a:rPr>
              <a:t>ş</a:t>
            </a:r>
            <a:r>
              <a:rPr spc="-5" dirty="0">
                <a:solidFill>
                  <a:srgbClr val="000000"/>
                </a:solidFill>
              </a:rPr>
              <a:t>i </a:t>
            </a:r>
            <a:r>
              <a:rPr dirty="0">
                <a:solidFill>
                  <a:srgbClr val="000000"/>
                </a:solidFill>
              </a:rPr>
              <a:t>au cerut ajutor </a:t>
            </a:r>
            <a:r>
              <a:rPr spc="-5" dirty="0">
                <a:solidFill>
                  <a:srgbClr val="000000"/>
                </a:solidFill>
              </a:rPr>
              <a:t>lui</a:t>
            </a:r>
            <a:r>
              <a:rPr spc="-2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Samuel.</a:t>
            </a: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5363" y="244347"/>
            <a:ext cx="7995920" cy="1724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2133600" algn="l"/>
                <a:tab pos="3222625" algn="l"/>
              </a:tabLst>
            </a:pPr>
            <a:r>
              <a:rPr spc="-5" dirty="0">
                <a:solidFill>
                  <a:srgbClr val="000000"/>
                </a:solidFill>
              </a:rPr>
              <a:t>„D</a:t>
            </a:r>
            <a:r>
              <a:rPr spc="-5" dirty="0">
                <a:solidFill>
                  <a:srgbClr val="000000"/>
                </a:solidFill>
                <a:latin typeface="Comic Sans MS"/>
                <a:cs typeface="Comic Sans MS"/>
              </a:rPr>
              <a:t>ă</a:t>
            </a:r>
            <a:r>
              <a:rPr spc="-5" dirty="0">
                <a:solidFill>
                  <a:srgbClr val="000000"/>
                </a:solidFill>
              </a:rPr>
              <a:t>-ne un împ</a:t>
            </a:r>
            <a:r>
              <a:rPr spc="-5" dirty="0">
                <a:solidFill>
                  <a:srgbClr val="000000"/>
                </a:solidFill>
                <a:latin typeface="Comic Sans MS"/>
                <a:cs typeface="Comic Sans MS"/>
              </a:rPr>
              <a:t>ă</a:t>
            </a:r>
            <a:r>
              <a:rPr spc="-5" dirty="0">
                <a:solidFill>
                  <a:srgbClr val="000000"/>
                </a:solidFill>
              </a:rPr>
              <a:t>rat </a:t>
            </a:r>
            <a:r>
              <a:rPr dirty="0">
                <a:solidFill>
                  <a:srgbClr val="000000"/>
                </a:solidFill>
              </a:rPr>
              <a:t>ca </a:t>
            </a:r>
            <a:r>
              <a:rPr spc="-5" dirty="0">
                <a:solidFill>
                  <a:srgbClr val="000000"/>
                </a:solidFill>
              </a:rPr>
              <a:t>s</a:t>
            </a:r>
            <a:r>
              <a:rPr spc="-5" dirty="0">
                <a:solidFill>
                  <a:srgbClr val="000000"/>
                </a:solidFill>
                <a:latin typeface="Comic Sans MS"/>
                <a:cs typeface="Comic Sans MS"/>
              </a:rPr>
              <a:t>ă </a:t>
            </a:r>
            <a:r>
              <a:rPr spc="-5" dirty="0">
                <a:solidFill>
                  <a:srgbClr val="000000"/>
                </a:solidFill>
              </a:rPr>
              <a:t>ne </a:t>
            </a:r>
            <a:r>
              <a:rPr spc="-114" dirty="0" err="1">
                <a:solidFill>
                  <a:srgbClr val="000000"/>
                </a:solidFill>
              </a:rPr>
              <a:t>judece</a:t>
            </a:r>
            <a:r>
              <a:rPr lang="ro-RO" spc="-114" dirty="0">
                <a:solidFill>
                  <a:srgbClr val="000000"/>
                </a:solidFill>
              </a:rPr>
              <a:t>,</a:t>
            </a:r>
            <a:r>
              <a:rPr spc="-114" dirty="0">
                <a:solidFill>
                  <a:srgbClr val="000000"/>
                </a:solidFill>
              </a:rPr>
              <a:t>" </a:t>
            </a:r>
            <a:r>
              <a:rPr dirty="0">
                <a:solidFill>
                  <a:srgbClr val="000000"/>
                </a:solidFill>
              </a:rPr>
              <a:t>au cerut  </a:t>
            </a:r>
            <a:r>
              <a:rPr spc="-5" dirty="0">
                <a:solidFill>
                  <a:srgbClr val="000000"/>
                </a:solidFill>
              </a:rPr>
              <a:t>b</a:t>
            </a:r>
            <a:r>
              <a:rPr spc="-5" dirty="0">
                <a:solidFill>
                  <a:srgbClr val="000000"/>
                </a:solidFill>
                <a:latin typeface="Comic Sans MS"/>
                <a:cs typeface="Comic Sans MS"/>
              </a:rPr>
              <a:t>ă</a:t>
            </a:r>
            <a:r>
              <a:rPr spc="-5" dirty="0">
                <a:solidFill>
                  <a:srgbClr val="000000"/>
                </a:solidFill>
              </a:rPr>
              <a:t>trânii </a:t>
            </a:r>
            <a:r>
              <a:rPr spc="5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lui </a:t>
            </a:r>
            <a:r>
              <a:rPr spc="3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Israel.</a:t>
            </a:r>
            <a:r>
              <a:rPr spc="-5" dirty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dirty="0">
                <a:solidFill>
                  <a:srgbClr val="000000"/>
                </a:solidFill>
              </a:rPr>
              <a:t>Ei </a:t>
            </a:r>
            <a:r>
              <a:rPr spc="-5" dirty="0">
                <a:solidFill>
                  <a:srgbClr val="000000"/>
                </a:solidFill>
              </a:rPr>
              <a:t>nu vroiau </a:t>
            </a:r>
            <a:r>
              <a:rPr dirty="0">
                <a:solidFill>
                  <a:srgbClr val="000000"/>
                </a:solidFill>
              </a:rPr>
              <a:t>pe </a:t>
            </a:r>
            <a:r>
              <a:rPr spc="-5" dirty="0">
                <a:solidFill>
                  <a:srgbClr val="000000"/>
                </a:solidFill>
              </a:rPr>
              <a:t>fiii</a:t>
            </a:r>
            <a:r>
              <a:rPr spc="-3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lui</a:t>
            </a:r>
            <a:r>
              <a:rPr spc="-1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Samuel </a:t>
            </a:r>
            <a:r>
              <a:rPr spc="-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</a:rPr>
              <a:t>s</a:t>
            </a:r>
            <a:r>
              <a:rPr spc="-5" dirty="0">
                <a:solidFill>
                  <a:srgbClr val="000000"/>
                </a:solidFill>
                <a:latin typeface="Comic Sans MS"/>
                <a:cs typeface="Comic Sans MS"/>
              </a:rPr>
              <a:t>ă</a:t>
            </a:r>
            <a:r>
              <a:rPr spc="-5" dirty="0">
                <a:solidFill>
                  <a:srgbClr val="000000"/>
                </a:solidFill>
              </a:rPr>
              <a:t>-i  </a:t>
            </a:r>
            <a:r>
              <a:rPr spc="6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judece.</a:t>
            </a:r>
            <a:r>
              <a:rPr spc="-5" dirty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dirty="0">
                <a:solidFill>
                  <a:srgbClr val="000000"/>
                </a:solidFill>
              </a:rPr>
              <a:t>Ei </a:t>
            </a:r>
            <a:r>
              <a:rPr spc="-5" dirty="0">
                <a:solidFill>
                  <a:srgbClr val="000000"/>
                </a:solidFill>
              </a:rPr>
              <a:t>doreau un împ</a:t>
            </a:r>
            <a:r>
              <a:rPr spc="-5" dirty="0">
                <a:solidFill>
                  <a:srgbClr val="000000"/>
                </a:solidFill>
                <a:latin typeface="Comic Sans MS"/>
                <a:cs typeface="Comic Sans MS"/>
              </a:rPr>
              <a:t>ă</a:t>
            </a:r>
            <a:r>
              <a:rPr spc="-5" dirty="0">
                <a:solidFill>
                  <a:srgbClr val="000000"/>
                </a:solidFill>
              </a:rPr>
              <a:t>rat </a:t>
            </a:r>
            <a:r>
              <a:rPr dirty="0">
                <a:solidFill>
                  <a:srgbClr val="000000"/>
                </a:solidFill>
              </a:rPr>
              <a:t>ca</a:t>
            </a:r>
            <a:r>
              <a:rPr spc="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  <a:latin typeface="Comic Sans MS"/>
                <a:cs typeface="Comic Sans MS"/>
              </a:rPr>
              <a:t>ş</a:t>
            </a:r>
            <a:r>
              <a:rPr spc="-5" dirty="0">
                <a:solidFill>
                  <a:srgbClr val="000000"/>
                </a:solidFill>
              </a:rPr>
              <a:t>i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celelate </a:t>
            </a:r>
            <a:r>
              <a:rPr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</a:rPr>
              <a:t>neamuri.</a:t>
            </a: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42144" y="3714808"/>
            <a:ext cx="7399594" cy="25853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lang="ro-RO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Samuel era furios. Israel avea deja un Rege! Dumnezeu cel Atotputernic, cel </a:t>
            </a:r>
            <a:r>
              <a:rPr lang="ro-RO" sz="28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Veşnic</a:t>
            </a:r>
            <a:r>
              <a:rPr lang="ro-RO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,  conducea pe Israel.	Cu mult timp în  urmă, El i-a eliberat din sclavia Egiptului,  </a:t>
            </a:r>
            <a:r>
              <a:rPr lang="ro-RO" sz="28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despărţind</a:t>
            </a:r>
            <a:r>
              <a:rPr lang="ro-RO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Marea </a:t>
            </a:r>
            <a:r>
              <a:rPr lang="ro-RO" sz="28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Roşie</a:t>
            </a:r>
            <a:r>
              <a:rPr lang="ro-RO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pentru ca ei să poată scăpa.</a:t>
            </a:r>
            <a:endParaRPr sz="4000" dirty="0">
              <a:solidFill>
                <a:schemeClr val="bg1"/>
              </a:solidFill>
              <a:latin typeface="Comic Sans MS" panose="030F0702030302020204" pitchFamily="66" charset="0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487913" y="4968747"/>
            <a:ext cx="2809875" cy="1297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867410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El le-a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dăruit un</a:t>
            </a:r>
            <a:r>
              <a:rPr sz="2800" spc="-6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pământ</a:t>
            </a:r>
            <a:endParaRPr sz="2800" dirty="0">
              <a:latin typeface="Comic Sans MS"/>
              <a:cs typeface="Comic Sans MS"/>
            </a:endParaRPr>
          </a:p>
          <a:p>
            <a:pPr marL="71882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minunat.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76580" y="181102"/>
            <a:ext cx="8295640" cy="3016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marR="5080" indent="-287020" algn="r">
              <a:lnSpc>
                <a:spcPct val="100000"/>
              </a:lnSpc>
              <a:tabLst>
                <a:tab pos="3441065" algn="l"/>
              </a:tabLst>
            </a:pPr>
            <a:r>
              <a:rPr sz="2800" dirty="0">
                <a:latin typeface="Comic Sans MS"/>
                <a:cs typeface="Comic Sans MS"/>
              </a:rPr>
              <a:t>Când </a:t>
            </a:r>
            <a:r>
              <a:rPr sz="2800" spc="-5" dirty="0">
                <a:latin typeface="Comic Sans MS"/>
                <a:cs typeface="Comic Sans MS"/>
              </a:rPr>
              <a:t>Samuel </a:t>
            </a:r>
            <a:r>
              <a:rPr sz="2800" dirty="0">
                <a:latin typeface="Comic Sans MS"/>
                <a:cs typeface="Comic Sans MS"/>
              </a:rPr>
              <a:t>s-a </a:t>
            </a:r>
            <a:r>
              <a:rPr sz="2800" spc="-135" dirty="0" err="1">
                <a:latin typeface="Comic Sans MS"/>
                <a:cs typeface="Comic Sans MS"/>
              </a:rPr>
              <a:t>rugat</a:t>
            </a:r>
            <a:r>
              <a:rPr lang="ro-RO" sz="2800" spc="-135" dirty="0">
                <a:latin typeface="Comic Sans MS"/>
                <a:cs typeface="Comic Sans MS"/>
              </a:rPr>
              <a:t>,</a:t>
            </a:r>
            <a:r>
              <a:rPr sz="2800" spc="-13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Domnul </a:t>
            </a:r>
            <a:r>
              <a:rPr sz="2800" spc="-5" dirty="0">
                <a:latin typeface="Comic Sans MS"/>
                <a:cs typeface="Comic Sans MS"/>
              </a:rPr>
              <a:t>i-a zis: </a:t>
            </a:r>
            <a:r>
              <a:rPr sz="2800" dirty="0">
                <a:latin typeface="Comic Sans MS"/>
                <a:cs typeface="Comic Sans MS"/>
              </a:rPr>
              <a:t>„Nu</a:t>
            </a:r>
            <a:r>
              <a:rPr sz="2800" spc="13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pe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tine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te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spc="-100" dirty="0" err="1">
                <a:latin typeface="Comic Sans MS"/>
                <a:cs typeface="Comic Sans MS"/>
              </a:rPr>
              <a:t>leapădă</a:t>
            </a:r>
            <a:r>
              <a:rPr lang="ro-RO" sz="2800" spc="-100" dirty="0">
                <a:latin typeface="Comic Sans MS"/>
                <a:cs typeface="Comic Sans MS"/>
              </a:rPr>
              <a:t>,</a:t>
            </a:r>
            <a:r>
              <a:rPr sz="2800" spc="-10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ci pe Mine </a:t>
            </a:r>
            <a:r>
              <a:rPr sz="2800" spc="-5" dirty="0" err="1">
                <a:latin typeface="Comic Sans MS"/>
                <a:cs typeface="Comic Sans MS"/>
              </a:rPr>
              <a:t>mă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spc="-100" dirty="0" err="1">
                <a:latin typeface="Comic Sans MS"/>
                <a:cs typeface="Comic Sans MS"/>
              </a:rPr>
              <a:t>leapădă</a:t>
            </a:r>
            <a:r>
              <a:rPr lang="ro-RO" sz="2800" spc="-100" dirty="0">
                <a:latin typeface="Comic Sans MS"/>
                <a:cs typeface="Comic Sans MS"/>
              </a:rPr>
              <a:t>,</a:t>
            </a:r>
            <a:r>
              <a:rPr sz="2800" spc="-10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ca </a:t>
            </a:r>
            <a:r>
              <a:rPr sz="2800" spc="-5" dirty="0">
                <a:latin typeface="Comic Sans MS"/>
                <a:cs typeface="Comic Sans MS"/>
              </a:rPr>
              <a:t>să</a:t>
            </a:r>
            <a:r>
              <a:rPr sz="2800" spc="204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nu </a:t>
            </a:r>
            <a:r>
              <a:rPr sz="2800" dirty="0">
                <a:latin typeface="Comic Sans MS"/>
                <a:cs typeface="Comic Sans MS"/>
              </a:rPr>
              <a:t>mai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domnesc </a:t>
            </a:r>
            <a:r>
              <a:rPr sz="2800" spc="5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peste </a:t>
            </a:r>
            <a:r>
              <a:rPr sz="2800" spc="1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ei.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M-au </a:t>
            </a:r>
            <a:r>
              <a:rPr sz="2800" spc="-5" dirty="0">
                <a:latin typeface="Comic Sans MS"/>
                <a:cs typeface="Comic Sans MS"/>
              </a:rPr>
              <a:t>părăsit şi </a:t>
            </a:r>
            <a:r>
              <a:rPr sz="2800" dirty="0">
                <a:latin typeface="Comic Sans MS"/>
                <a:cs typeface="Comic Sans MS"/>
              </a:rPr>
              <a:t>au slujit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altor</a:t>
            </a:r>
          </a:p>
          <a:p>
            <a:pPr marR="6985" algn="r">
              <a:lnSpc>
                <a:spcPct val="100000"/>
              </a:lnSpc>
              <a:spcBef>
                <a:spcPts val="5"/>
              </a:spcBef>
              <a:tabLst>
                <a:tab pos="1837689" algn="l"/>
              </a:tabLst>
            </a:pPr>
            <a:r>
              <a:rPr sz="2800" spc="-5" dirty="0">
                <a:latin typeface="Comic Sans MS"/>
                <a:cs typeface="Comic Sans MS"/>
              </a:rPr>
              <a:t>dumnezei</a:t>
            </a:r>
            <a:r>
              <a:rPr sz="2800" dirty="0">
                <a:latin typeface="Comic Sans MS"/>
                <a:cs typeface="Comic Sans MS"/>
              </a:rPr>
              <a:t>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Comic Sans MS"/>
                <a:cs typeface="Comic Sans MS"/>
              </a:rPr>
              <a:t>Ascul</a:t>
            </a:r>
            <a:r>
              <a:rPr sz="2800" spc="5" dirty="0">
                <a:latin typeface="Comic Sans MS"/>
                <a:cs typeface="Comic Sans MS"/>
              </a:rPr>
              <a:t>t</a:t>
            </a:r>
            <a:r>
              <a:rPr sz="2800" dirty="0">
                <a:latin typeface="Comic Sans MS"/>
                <a:cs typeface="Comic Sans MS"/>
              </a:rPr>
              <a:t>ă-le</a:t>
            </a:r>
          </a:p>
          <a:p>
            <a:pPr marL="6303645" marR="7620" indent="-262255" algn="r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glasul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şi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dă-le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un</a:t>
            </a:r>
            <a:r>
              <a:rPr sz="2800" spc="-95" dirty="0">
                <a:latin typeface="Comic Sans MS"/>
                <a:cs typeface="Comic Sans MS"/>
              </a:rPr>
              <a:t> </a:t>
            </a:r>
            <a:r>
              <a:rPr lang="ro-RO" sz="2800" spc="-10">
                <a:latin typeface="Comic Sans MS"/>
                <a:cs typeface="Comic Sans MS"/>
              </a:rPr>
              <a:t>rege</a:t>
            </a:r>
            <a:r>
              <a:rPr sz="2800" spc="-10">
                <a:latin typeface="Comic Sans MS"/>
                <a:cs typeface="Comic Sans MS"/>
              </a:rPr>
              <a:t>."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2796" y="75946"/>
            <a:ext cx="3548379" cy="5994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955" marR="5080" indent="-8890" algn="r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Dumnezeu </a:t>
            </a:r>
            <a:r>
              <a:rPr sz="2800" spc="-5" dirty="0">
                <a:latin typeface="Comic Sans MS"/>
                <a:cs typeface="Comic Sans MS"/>
              </a:rPr>
              <a:t>i-a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spus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lui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Samuel </a:t>
            </a:r>
            <a:r>
              <a:rPr sz="2800" spc="-10" dirty="0">
                <a:latin typeface="Comic Sans MS"/>
                <a:cs typeface="Comic Sans MS"/>
              </a:rPr>
              <a:t>să </a:t>
            </a:r>
            <a:r>
              <a:rPr sz="2800" spc="-5" dirty="0">
                <a:latin typeface="Comic Sans MS"/>
                <a:cs typeface="Comic Sans MS"/>
              </a:rPr>
              <a:t>înştiinţeze</a:t>
            </a:r>
            <a:endParaRPr sz="2800">
              <a:latin typeface="Comic Sans MS"/>
              <a:cs typeface="Comic Sans MS"/>
            </a:endParaRPr>
          </a:p>
          <a:p>
            <a:pPr marL="944880" marR="5715" indent="697230" algn="r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Comic Sans MS"/>
                <a:cs typeface="Comic Sans MS"/>
              </a:rPr>
              <a:t>pe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popor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că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împăratul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lor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pământesc</a:t>
            </a:r>
            <a:r>
              <a:rPr sz="2800" spc="-10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le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 va lua banii şi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le</a:t>
            </a:r>
            <a:endParaRPr sz="2800">
              <a:latin typeface="Comic Sans MS"/>
              <a:cs typeface="Comic Sans MS"/>
            </a:endParaRPr>
          </a:p>
          <a:p>
            <a:pPr marL="593725" marR="5080" indent="302895" algn="r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omic Sans MS"/>
                <a:cs typeface="Comic Sans MS"/>
              </a:rPr>
              <a:t>va </a:t>
            </a:r>
            <a:r>
              <a:rPr sz="2800" dirty="0">
                <a:latin typeface="Comic Sans MS"/>
                <a:cs typeface="Comic Sans MS"/>
              </a:rPr>
              <a:t>cere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taxe;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va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lua cea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mai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bună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parte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din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câmpiile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şi viile </a:t>
            </a:r>
            <a:r>
              <a:rPr sz="2800" dirty="0">
                <a:latin typeface="Comic Sans MS"/>
                <a:cs typeface="Comic Sans MS"/>
              </a:rPr>
              <a:t>lor;</a:t>
            </a:r>
            <a:r>
              <a:rPr sz="2800" spc="-7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va</a:t>
            </a:r>
            <a:endParaRPr sz="2800">
              <a:latin typeface="Comic Sans MS"/>
              <a:cs typeface="Comic Sans MS"/>
            </a:endParaRPr>
          </a:p>
          <a:p>
            <a:pPr marL="626745" marR="6350" indent="408940" algn="r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lua pe </a:t>
            </a:r>
            <a:r>
              <a:rPr sz="2800" spc="-5" dirty="0">
                <a:latin typeface="Comic Sans MS"/>
                <a:cs typeface="Comic Sans MS"/>
              </a:rPr>
              <a:t>fiii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lor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în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armatele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sale;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şi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pe </a:t>
            </a:r>
            <a:r>
              <a:rPr sz="2800" spc="-5" dirty="0">
                <a:latin typeface="Comic Sans MS"/>
                <a:cs typeface="Comic Sans MS"/>
              </a:rPr>
              <a:t>fetele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lor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să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lucreze pentru</a:t>
            </a:r>
            <a:r>
              <a:rPr sz="2800" spc="-10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el.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5FF6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498</Words>
  <Application>Microsoft Office PowerPoint</Application>
  <PresentationFormat>Particularizare</PresentationFormat>
  <Paragraphs>63</Paragraphs>
  <Slides>23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4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23</vt:i4>
      </vt:variant>
    </vt:vector>
  </HeadingPairs>
  <TitlesOfParts>
    <vt:vector size="28" baseType="lpstr">
      <vt:lpstr>Arial</vt:lpstr>
      <vt:lpstr>Calibri</vt:lpstr>
      <vt:lpstr>Comic Sans MS</vt:lpstr>
      <vt:lpstr>Times New Roman</vt:lpstr>
      <vt:lpstr>Office Theme</vt:lpstr>
      <vt:lpstr>Prezentare PowerPoint</vt:lpstr>
      <vt:lpstr>Prezentare PowerPoint</vt:lpstr>
      <vt:lpstr>Prezentare PowerPoint</vt:lpstr>
      <vt:lpstr>Ceva  trebuia  să  se facă. Într-o zi, bătrânii lui  Israel sau întâlnit şi au cerut ajutor lui Samuel.</vt:lpstr>
      <vt:lpstr>„Dă-ne un împărat ca să ne judece," au cerut  bătrânii  lui  Israel. Ei nu vroiau pe fiii lui Samuel  să-i   judece. Ei doreau un împărat ca şi celelate  neamuri.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Curând regele Saul a  fost încercat. Amoniţii, care  îi urau pe evrei, au împrejmuit un oraş Israelit şi a  ameninţat să scoată ochiul drept al fiecărui bărbat.  Ce plan crud, nemilos!</vt:lpstr>
      <vt:lpstr>Vestea ameninţării a ajuns la regele  Saul. El şi-a pregătit armata.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Sfârşit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Biblia pentru copii prezentată</dc:title>
  <cp:lastModifiedBy>iacob andrei</cp:lastModifiedBy>
  <cp:revision>15</cp:revision>
  <dcterms:created xsi:type="dcterms:W3CDTF">2016-01-17T13:36:12Z</dcterms:created>
  <dcterms:modified xsi:type="dcterms:W3CDTF">2018-04-16T17:12:06Z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2002-10-26T00:00:00Z</vt:filetime>
  </property>
  <property fmtid="{D5CDD505-2E9C-101B-9397-08002B2CF9AE}" pid="3" name="Creator">
    <vt:lpwstr>ADOBEPS4.DRV Version 4.24</vt:lpwstr>
  </property>
  <property fmtid="{D5CDD505-2E9C-101B-9397-08002B2CF9AE}" pid="4" name="LastSaved">
    <vt:filetime>2016-01-17T00:00:00Z</vt:filetime>
  </property>
</Properties>
</file>