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83561" y="27243"/>
            <a:ext cx="3976877" cy="1255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9229" y="166369"/>
            <a:ext cx="8765540" cy="879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1000" y="1371600"/>
            <a:ext cx="3850745" cy="13792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  <a:spcBef>
                <a:spcPts val="95"/>
              </a:spcBef>
            </a:pPr>
            <a:r>
              <a:rPr lang="en-US" sz="4400" spc="-5" dirty="0">
                <a:solidFill>
                  <a:srgbClr val="FFFF00"/>
                </a:solidFill>
                <a:latin typeface="Comic Sans MS"/>
                <a:cs typeface="Comic Sans MS"/>
              </a:rPr>
              <a:t>David </a:t>
            </a:r>
            <a:r>
              <a:rPr lang="en-US" sz="4400" spc="-5" dirty="0" err="1">
                <a:solidFill>
                  <a:srgbClr val="FFFF00"/>
                </a:solidFill>
                <a:latin typeface="Comic Sans MS"/>
                <a:cs typeface="Comic Sans MS"/>
              </a:rPr>
              <a:t>Regele</a:t>
            </a:r>
            <a:r>
              <a:rPr lang="ro-RO" sz="4400" spc="-5" dirty="0">
                <a:solidFill>
                  <a:srgbClr val="FFFF00"/>
                </a:solidFill>
                <a:latin typeface="Comic Sans MS"/>
                <a:cs typeface="Comic Sans MS"/>
              </a:rPr>
              <a:t>,</a:t>
            </a:r>
          </a:p>
          <a:p>
            <a:pPr marL="12700" marR="5080" indent="-1270" algn="ctr">
              <a:lnSpc>
                <a:spcPct val="100000"/>
              </a:lnSpc>
              <a:spcBef>
                <a:spcPts val="95"/>
              </a:spcBef>
            </a:pPr>
            <a:r>
              <a:rPr lang="ro-RO" sz="4400" spc="-5" dirty="0">
                <a:solidFill>
                  <a:srgbClr val="FFFF00"/>
                </a:solidFill>
                <a:latin typeface="Comic Sans MS"/>
                <a:cs typeface="Comic Sans MS"/>
              </a:rPr>
              <a:t>Partea I</a:t>
            </a: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684523" y="178561"/>
            <a:ext cx="5459097" cy="34727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2800" spc="-5" dirty="0" err="1">
                <a:latin typeface="Comic Sans MS"/>
                <a:cs typeface="Comic Sans MS"/>
              </a:rPr>
              <a:t>Între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timp</a:t>
            </a:r>
            <a:r>
              <a:rPr lang="en-US" sz="2800" spc="-5" dirty="0">
                <a:latin typeface="Comic Sans MS"/>
                <a:cs typeface="Comic Sans MS"/>
              </a:rPr>
              <a:t>, </a:t>
            </a:r>
            <a:r>
              <a:rPr lang="en-US" sz="2800" spc="-5" dirty="0" err="1">
                <a:latin typeface="Comic Sans MS"/>
                <a:cs typeface="Comic Sans MS"/>
              </a:rPr>
              <a:t>profetul</a:t>
            </a:r>
            <a:r>
              <a:rPr lang="en-US" sz="2800" spc="-5" dirty="0">
                <a:latin typeface="Comic Sans MS"/>
                <a:cs typeface="Comic Sans MS"/>
              </a:rPr>
              <a:t> Samuel </a:t>
            </a:r>
            <a:r>
              <a:rPr lang="en-US" sz="2800" spc="-5" dirty="0" err="1">
                <a:latin typeface="Comic Sans MS"/>
                <a:cs typeface="Comic Sans MS"/>
              </a:rPr>
              <a:t>murise</a:t>
            </a:r>
            <a:r>
              <a:rPr lang="en-US" sz="2800" spc="-5" dirty="0">
                <a:latin typeface="Comic Sans MS"/>
                <a:cs typeface="Comic Sans MS"/>
              </a:rPr>
              <a:t>. </a:t>
            </a:r>
            <a:r>
              <a:rPr lang="en-US" sz="2800" spc="-5" dirty="0" err="1">
                <a:latin typeface="Comic Sans MS"/>
                <a:cs typeface="Comic Sans MS"/>
              </a:rPr>
              <a:t>Profetul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căruia</a:t>
            </a:r>
            <a:r>
              <a:rPr lang="en-US" sz="2800" spc="-5" dirty="0">
                <a:latin typeface="Comic Sans MS"/>
                <a:cs typeface="Comic Sans MS"/>
              </a:rPr>
              <a:t>, </a:t>
            </a:r>
            <a:r>
              <a:rPr lang="en-US" sz="2800" spc="-5" dirty="0" err="1">
                <a:latin typeface="Comic Sans MS"/>
                <a:cs typeface="Comic Sans MS"/>
              </a:rPr>
              <a:t>Dumnezeu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îi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spusese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să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îl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ungă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mai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întâi</a:t>
            </a:r>
            <a:r>
              <a:rPr lang="en-US" sz="2800" spc="-5" dirty="0">
                <a:latin typeface="Comic Sans MS"/>
                <a:cs typeface="Comic Sans MS"/>
              </a:rPr>
              <a:t> pe Saul, </a:t>
            </a:r>
            <a:r>
              <a:rPr lang="en-US" sz="2800" spc="-5" dirty="0" err="1">
                <a:latin typeface="Comic Sans MS"/>
                <a:cs typeface="Comic Sans MS"/>
              </a:rPr>
              <a:t>iar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apoi</a:t>
            </a:r>
            <a:r>
              <a:rPr lang="en-US" sz="2800" spc="-5" dirty="0">
                <a:latin typeface="Comic Sans MS"/>
                <a:cs typeface="Comic Sans MS"/>
              </a:rPr>
              <a:t> pe David ca </a:t>
            </a:r>
            <a:r>
              <a:rPr lang="en-US" sz="2800" spc="-5" dirty="0" err="1">
                <a:latin typeface="Comic Sans MS"/>
                <a:cs typeface="Comic Sans MS"/>
              </a:rPr>
              <a:t>rege</a:t>
            </a:r>
            <a:r>
              <a:rPr lang="en-US" sz="2800" spc="-5" dirty="0">
                <a:latin typeface="Comic Sans MS"/>
                <a:cs typeface="Comic Sans MS"/>
              </a:rPr>
              <a:t> al </a:t>
            </a:r>
            <a:r>
              <a:rPr lang="en-US" sz="2800" spc="-5" dirty="0" err="1">
                <a:latin typeface="Comic Sans MS"/>
                <a:cs typeface="Comic Sans MS"/>
              </a:rPr>
              <a:t>Israelului</a:t>
            </a:r>
            <a:r>
              <a:rPr lang="en-US" sz="2800" spc="-5" dirty="0">
                <a:latin typeface="Comic Sans MS"/>
                <a:cs typeface="Comic Sans MS"/>
              </a:rPr>
              <a:t>.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2800" spc="-5" dirty="0" err="1">
                <a:latin typeface="Comic Sans MS"/>
                <a:cs typeface="Comic Sans MS"/>
              </a:rPr>
              <a:t>Când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filisteni</a:t>
            </a:r>
            <a:r>
              <a:rPr lang="en-US" sz="2800" spc="-5" dirty="0">
                <a:latin typeface="Comic Sans MS"/>
                <a:cs typeface="Comic Sans MS"/>
              </a:rPr>
              <a:t> au </a:t>
            </a:r>
            <a:r>
              <a:rPr lang="en-US" sz="2800" spc="-5" dirty="0" err="1">
                <a:latin typeface="Comic Sans MS"/>
                <a:cs typeface="Comic Sans MS"/>
              </a:rPr>
              <a:t>atacat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Israelul</a:t>
            </a:r>
            <a:r>
              <a:rPr lang="en-US" sz="2800" spc="-5" dirty="0">
                <a:latin typeface="Comic Sans MS"/>
                <a:cs typeface="Comic Sans MS"/>
              </a:rPr>
              <a:t>, Saul a </a:t>
            </a:r>
            <a:r>
              <a:rPr lang="en-US" sz="2800" spc="-5" dirty="0" err="1">
                <a:latin typeface="Comic Sans MS"/>
                <a:cs typeface="Comic Sans MS"/>
              </a:rPr>
              <a:t>făcut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ceva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oribil</a:t>
            </a:r>
            <a:r>
              <a:rPr lang="en-US" sz="2800" spc="-5" dirty="0">
                <a:latin typeface="Comic Sans MS"/>
                <a:cs typeface="Comic Sans MS"/>
              </a:rPr>
              <a:t>, </a:t>
            </a:r>
            <a:r>
              <a:rPr lang="en-US" sz="2800" spc="-5" dirty="0" err="1">
                <a:latin typeface="Comic Sans MS"/>
                <a:cs typeface="Comic Sans MS"/>
              </a:rPr>
              <a:t>ceva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ce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Dumnezeu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interzise</a:t>
            </a:r>
            <a:r>
              <a:rPr lang="en-US" sz="2800" spc="-5" dirty="0">
                <a:latin typeface="Comic Sans MS"/>
                <a:cs typeface="Comic Sans MS"/>
              </a:rPr>
              <a:t>.</a:t>
            </a: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9229" y="166369"/>
            <a:ext cx="8802371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213100" algn="l"/>
              </a:tabLst>
            </a:pPr>
            <a:r>
              <a:rPr lang="en-US" spc="-5" dirty="0"/>
              <a:t>El a </a:t>
            </a:r>
            <a:r>
              <a:rPr lang="en-US" spc="-5" dirty="0" err="1"/>
              <a:t>poruncit</a:t>
            </a:r>
            <a:r>
              <a:rPr lang="en-US" spc="-5" dirty="0"/>
              <a:t> </a:t>
            </a:r>
            <a:r>
              <a:rPr lang="en-US" spc="-5" dirty="0" err="1"/>
              <a:t>unei</a:t>
            </a:r>
            <a:r>
              <a:rPr lang="en-US" spc="-5" dirty="0"/>
              <a:t> </a:t>
            </a:r>
            <a:r>
              <a:rPr lang="en-US" spc="-5" dirty="0" err="1"/>
              <a:t>femei</a:t>
            </a:r>
            <a:r>
              <a:rPr lang="en-US" spc="-5" dirty="0"/>
              <a:t> </a:t>
            </a:r>
            <a:r>
              <a:rPr lang="en-US" spc="-5" dirty="0" err="1"/>
              <a:t>să</a:t>
            </a:r>
            <a:r>
              <a:rPr lang="en-US" spc="-5" dirty="0"/>
              <a:t> </a:t>
            </a:r>
            <a:r>
              <a:rPr lang="en-US" spc="-5" dirty="0" err="1"/>
              <a:t>îl</a:t>
            </a:r>
            <a:r>
              <a:rPr lang="en-US" spc="-5" dirty="0"/>
              <a:t> </a:t>
            </a:r>
            <a:r>
              <a:rPr lang="en-US" spc="-5" dirty="0" err="1"/>
              <a:t>cheme</a:t>
            </a:r>
            <a:r>
              <a:rPr lang="en-US" spc="-5" dirty="0"/>
              <a:t> pe Samuel din </a:t>
            </a:r>
            <a:r>
              <a:rPr lang="en-US" spc="-5" dirty="0" err="1"/>
              <a:t>locul</a:t>
            </a:r>
            <a:r>
              <a:rPr lang="en-US" spc="-5" dirty="0"/>
              <a:t> </a:t>
            </a:r>
            <a:r>
              <a:rPr lang="en-US" spc="-5" dirty="0" err="1"/>
              <a:t>morților</a:t>
            </a:r>
            <a:r>
              <a:rPr lang="en-US" spc="-5" dirty="0"/>
              <a:t>. </a:t>
            </a:r>
            <a:r>
              <a:rPr lang="en-US" spc="-5" dirty="0" err="1"/>
              <a:t>În</a:t>
            </a:r>
            <a:r>
              <a:rPr lang="en-US" spc="-5" dirty="0"/>
              <a:t> </a:t>
            </a:r>
            <a:r>
              <a:rPr lang="en-US" spc="-5" dirty="0" err="1"/>
              <a:t>acea</a:t>
            </a:r>
            <a:r>
              <a:rPr lang="en-US" spc="-5" dirty="0"/>
              <a:t> </a:t>
            </a:r>
            <a:r>
              <a:rPr lang="en-US" spc="-5" dirty="0" err="1"/>
              <a:t>noapte</a:t>
            </a:r>
            <a:r>
              <a:rPr lang="en-US" spc="-5" dirty="0"/>
              <a:t>, Saul a </a:t>
            </a:r>
            <a:r>
              <a:rPr lang="en-US" spc="-5" dirty="0" err="1"/>
              <a:t>primit</a:t>
            </a:r>
            <a:r>
              <a:rPr lang="en-US" spc="-5" dirty="0"/>
              <a:t> un </a:t>
            </a:r>
            <a:r>
              <a:rPr lang="en-US" spc="-5" dirty="0" err="1"/>
              <a:t>mesaj</a:t>
            </a:r>
            <a:r>
              <a:rPr lang="en-US" spc="-5" dirty="0"/>
              <a:t>.</a:t>
            </a:r>
            <a:endParaRPr dirty="0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4856" y="180847"/>
            <a:ext cx="6536055" cy="39036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36980" algn="l"/>
                <a:tab pos="2762885" algn="l"/>
              </a:tabLst>
            </a:pPr>
            <a:r>
              <a:rPr lang="en-US" sz="2800" spc="-5" dirty="0">
                <a:latin typeface="Comic Sans MS"/>
                <a:cs typeface="Comic Sans MS"/>
              </a:rPr>
              <a:t>....</a:t>
            </a:r>
            <a:r>
              <a:rPr lang="en-US" sz="2800" spc="-5" dirty="0" err="1">
                <a:latin typeface="Comic Sans MS"/>
                <a:cs typeface="Comic Sans MS"/>
              </a:rPr>
              <a:t>Domnul</a:t>
            </a:r>
            <a:r>
              <a:rPr lang="en-US" sz="2800" spc="-5" dirty="0">
                <a:latin typeface="Comic Sans MS"/>
                <a:cs typeface="Comic Sans MS"/>
              </a:rPr>
              <a:t> s-a </a:t>
            </a:r>
            <a:r>
              <a:rPr lang="en-US" sz="2800" spc="-5" dirty="0" err="1">
                <a:latin typeface="Comic Sans MS"/>
                <a:cs typeface="Comic Sans MS"/>
              </a:rPr>
              <a:t>îndepărtat</a:t>
            </a:r>
            <a:r>
              <a:rPr lang="en-US" sz="2800" spc="-5" dirty="0">
                <a:latin typeface="Comic Sans MS"/>
                <a:cs typeface="Comic Sans MS"/>
              </a:rPr>
              <a:t> de la tine </a:t>
            </a:r>
            <a:r>
              <a:rPr lang="en-US" sz="2800" spc="-5" dirty="0" err="1">
                <a:latin typeface="Comic Sans MS"/>
                <a:cs typeface="Comic Sans MS"/>
              </a:rPr>
              <a:t>și</a:t>
            </a:r>
            <a:r>
              <a:rPr lang="en-US" sz="2800" spc="-5" dirty="0">
                <a:latin typeface="Comic Sans MS"/>
                <a:cs typeface="Comic Sans MS"/>
              </a:rPr>
              <a:t> a </a:t>
            </a:r>
            <a:r>
              <a:rPr lang="en-US" sz="2800" spc="-5" dirty="0" err="1">
                <a:latin typeface="Comic Sans MS"/>
                <a:cs typeface="Comic Sans MS"/>
              </a:rPr>
              <a:t>devenit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dușmanul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tău</a:t>
            </a:r>
            <a:r>
              <a:rPr lang="en-US" sz="2800" spc="-5" dirty="0">
                <a:latin typeface="Comic Sans MS"/>
                <a:cs typeface="Comic Sans MS"/>
              </a:rPr>
              <a:t>.... </a:t>
            </a:r>
            <a:r>
              <a:rPr lang="en-US" sz="2800" spc="-5" dirty="0" err="1">
                <a:latin typeface="Comic Sans MS"/>
                <a:cs typeface="Comic Sans MS"/>
              </a:rPr>
              <a:t>Domnul</a:t>
            </a:r>
            <a:r>
              <a:rPr lang="en-US" sz="2800" spc="-5" dirty="0">
                <a:latin typeface="Comic Sans MS"/>
                <a:cs typeface="Comic Sans MS"/>
              </a:rPr>
              <a:t> a </a:t>
            </a:r>
            <a:r>
              <a:rPr lang="en-US" sz="2800" spc="-5" dirty="0" err="1">
                <a:latin typeface="Comic Sans MS"/>
                <a:cs typeface="Comic Sans MS"/>
              </a:rPr>
              <a:t>smuls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regatul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tău</a:t>
            </a:r>
            <a:r>
              <a:rPr lang="en-US" sz="2800" spc="-5" dirty="0">
                <a:latin typeface="Comic Sans MS"/>
                <a:cs typeface="Comic Sans MS"/>
              </a:rPr>
              <a:t> din </a:t>
            </a:r>
            <a:r>
              <a:rPr lang="en-US" sz="2800" spc="-5" dirty="0" err="1">
                <a:latin typeface="Comic Sans MS"/>
                <a:cs typeface="Comic Sans MS"/>
              </a:rPr>
              <a:t>mâinile</a:t>
            </a:r>
            <a:r>
              <a:rPr lang="en-US" sz="2800" spc="-5" dirty="0">
                <a:latin typeface="Comic Sans MS"/>
                <a:cs typeface="Comic Sans MS"/>
              </a:rPr>
              <a:t> tale </a:t>
            </a:r>
            <a:r>
              <a:rPr lang="en-US" sz="2800" spc="-5" dirty="0" err="1">
                <a:latin typeface="Comic Sans MS"/>
                <a:cs typeface="Comic Sans MS"/>
              </a:rPr>
              <a:t>și</a:t>
            </a:r>
            <a:r>
              <a:rPr lang="en-US" sz="2800" spc="-5" dirty="0">
                <a:latin typeface="Comic Sans MS"/>
                <a:cs typeface="Comic Sans MS"/>
              </a:rPr>
              <a:t> l-a </a:t>
            </a:r>
            <a:r>
              <a:rPr lang="en-US" sz="2800" spc="-5" dirty="0" err="1">
                <a:latin typeface="Comic Sans MS"/>
                <a:cs typeface="Comic Sans MS"/>
              </a:rPr>
              <a:t>dat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aproapelui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tău</a:t>
            </a:r>
            <a:r>
              <a:rPr lang="en-US" sz="2800" spc="-5" dirty="0">
                <a:latin typeface="Comic Sans MS"/>
                <a:cs typeface="Comic Sans MS"/>
              </a:rPr>
              <a:t>, </a:t>
            </a:r>
            <a:r>
              <a:rPr lang="en-US" sz="2800" spc="-5" dirty="0" err="1">
                <a:latin typeface="Comic Sans MS"/>
                <a:cs typeface="Comic Sans MS"/>
              </a:rPr>
              <a:t>lui</a:t>
            </a:r>
            <a:r>
              <a:rPr lang="en-US" sz="2800" spc="-5" dirty="0">
                <a:latin typeface="Comic Sans MS"/>
                <a:cs typeface="Comic Sans MS"/>
              </a:rPr>
              <a:t> David.</a:t>
            </a: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36980" algn="l"/>
                <a:tab pos="2762885" algn="l"/>
              </a:tabLst>
            </a:pPr>
            <a:r>
              <a:rPr lang="en-US" sz="2800" spc="-5" dirty="0" err="1">
                <a:latin typeface="Comic Sans MS"/>
                <a:cs typeface="Comic Sans MS"/>
              </a:rPr>
              <a:t>Mâine</a:t>
            </a:r>
            <a:r>
              <a:rPr lang="en-US" sz="2800" spc="-5" dirty="0">
                <a:latin typeface="Comic Sans MS"/>
                <a:cs typeface="Comic Sans MS"/>
              </a:rPr>
              <a:t>, </a:t>
            </a:r>
            <a:r>
              <a:rPr lang="en-US" sz="2800" spc="-5" dirty="0" err="1">
                <a:latin typeface="Comic Sans MS"/>
                <a:cs typeface="Comic Sans MS"/>
              </a:rPr>
              <a:t>tu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și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fii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tăi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veți</a:t>
            </a:r>
            <a:r>
              <a:rPr lang="en-US" sz="2800" spc="-5" dirty="0">
                <a:latin typeface="Comic Sans MS"/>
                <a:cs typeface="Comic Sans MS"/>
              </a:rPr>
              <a:t> fi cu mine. </a:t>
            </a:r>
            <a:r>
              <a:rPr lang="en-US" sz="2800" spc="-5" dirty="0" err="1">
                <a:latin typeface="Comic Sans MS"/>
                <a:cs typeface="Comic Sans MS"/>
              </a:rPr>
              <a:t>Domnul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va</a:t>
            </a:r>
            <a:r>
              <a:rPr lang="en-US" sz="2800" spc="-5" dirty="0">
                <a:latin typeface="Comic Sans MS"/>
                <a:cs typeface="Comic Sans MS"/>
              </a:rPr>
              <a:t> da </a:t>
            </a:r>
            <a:r>
              <a:rPr lang="en-US" sz="2800" spc="-5" dirty="0" err="1">
                <a:latin typeface="Comic Sans MS"/>
                <a:cs typeface="Comic Sans MS"/>
              </a:rPr>
              <a:t>armatele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lui</a:t>
            </a:r>
            <a:r>
              <a:rPr lang="en-US" sz="2800" spc="-5" dirty="0">
                <a:latin typeface="Comic Sans MS"/>
                <a:cs typeface="Comic Sans MS"/>
              </a:rPr>
              <a:t> Israel </a:t>
            </a:r>
            <a:r>
              <a:rPr lang="en-US" sz="2800" spc="-5" dirty="0" err="1">
                <a:latin typeface="Comic Sans MS"/>
                <a:cs typeface="Comic Sans MS"/>
              </a:rPr>
              <a:t>în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mâinile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filistenilor</a:t>
            </a:r>
            <a:r>
              <a:rPr lang="en-US" sz="2800" spc="-5" dirty="0">
                <a:latin typeface="Comic Sans MS"/>
                <a:cs typeface="Comic Sans MS"/>
              </a:rPr>
              <a:t>. </a:t>
            </a:r>
            <a:r>
              <a:rPr lang="en-US" sz="2800" spc="-5" dirty="0" err="1">
                <a:latin typeface="Comic Sans MS"/>
                <a:cs typeface="Comic Sans MS"/>
              </a:rPr>
              <a:t>Când</a:t>
            </a:r>
            <a:r>
              <a:rPr lang="en-US" sz="2800" spc="-5" dirty="0">
                <a:latin typeface="Comic Sans MS"/>
                <a:cs typeface="Comic Sans MS"/>
              </a:rPr>
              <a:t> Saul a </a:t>
            </a:r>
            <a:r>
              <a:rPr lang="en-US" sz="2800" spc="-5" dirty="0" err="1">
                <a:latin typeface="Comic Sans MS"/>
                <a:cs typeface="Comic Sans MS"/>
              </a:rPr>
              <a:t>auzit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acestea</a:t>
            </a:r>
            <a:r>
              <a:rPr lang="en-US" sz="2800" spc="-5" dirty="0">
                <a:latin typeface="Comic Sans MS"/>
                <a:cs typeface="Comic Sans MS"/>
              </a:rPr>
              <a:t>, s-a </a:t>
            </a:r>
            <a:r>
              <a:rPr lang="en-US" sz="2800" spc="-5" dirty="0" err="1">
                <a:latin typeface="Comic Sans MS"/>
                <a:cs typeface="Comic Sans MS"/>
              </a:rPr>
              <a:t>prăbușit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cuprins</a:t>
            </a:r>
            <a:r>
              <a:rPr lang="en-US" sz="2800" spc="-5" dirty="0">
                <a:latin typeface="Comic Sans MS"/>
                <a:cs typeface="Comic Sans MS"/>
              </a:rPr>
              <a:t> de </a:t>
            </a:r>
            <a:r>
              <a:rPr lang="en-US" sz="2800" spc="-5" dirty="0" err="1">
                <a:latin typeface="Comic Sans MS"/>
                <a:cs typeface="Comic Sans MS"/>
              </a:rPr>
              <a:t>frică</a:t>
            </a:r>
            <a:r>
              <a:rPr lang="en-US" sz="2800" spc="-5" dirty="0">
                <a:latin typeface="Comic Sans MS"/>
                <a:cs typeface="Comic Sans MS"/>
              </a:rPr>
              <a:t>.</a:t>
            </a:r>
          </a:p>
          <a:p>
            <a:pPr marL="12700">
              <a:lnSpc>
                <a:spcPct val="100000"/>
              </a:lnSpc>
            </a:pP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8600" y="152400"/>
            <a:ext cx="4968875" cy="2587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995680" algn="l"/>
              </a:tabLst>
            </a:pPr>
            <a:r>
              <a:rPr lang="en-US" sz="2800" dirty="0" err="1">
                <a:latin typeface="Comic Sans MS"/>
                <a:cs typeface="Comic Sans MS"/>
              </a:rPr>
              <a:t>Filisteni</a:t>
            </a:r>
            <a:r>
              <a:rPr lang="en-US" sz="2800" dirty="0">
                <a:latin typeface="Comic Sans MS"/>
                <a:cs typeface="Comic Sans MS"/>
              </a:rPr>
              <a:t> au </a:t>
            </a:r>
            <a:r>
              <a:rPr lang="en-US" sz="2800" dirty="0" err="1">
                <a:latin typeface="Comic Sans MS"/>
                <a:cs typeface="Comic Sans MS"/>
              </a:rPr>
              <a:t>luptat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împotriva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Israelului</a:t>
            </a:r>
            <a:r>
              <a:rPr lang="en-US" sz="2800" dirty="0">
                <a:latin typeface="Comic Sans MS"/>
                <a:cs typeface="Comic Sans MS"/>
              </a:rPr>
              <a:t>, </a:t>
            </a:r>
            <a:r>
              <a:rPr lang="en-US" sz="2800" dirty="0" err="1">
                <a:latin typeface="Comic Sans MS"/>
                <a:cs typeface="Comic Sans MS"/>
              </a:rPr>
              <a:t>iar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bărbați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lui</a:t>
            </a:r>
            <a:r>
              <a:rPr lang="en-US" sz="2800" dirty="0">
                <a:latin typeface="Comic Sans MS"/>
                <a:cs typeface="Comic Sans MS"/>
              </a:rPr>
              <a:t> Israel au fugit. </a:t>
            </a:r>
            <a:r>
              <a:rPr lang="en-US" sz="2800" dirty="0" err="1">
                <a:latin typeface="Comic Sans MS"/>
                <a:cs typeface="Comic Sans MS"/>
              </a:rPr>
              <a:t>Filisteni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i</a:t>
            </a:r>
            <a:r>
              <a:rPr lang="en-US" sz="2800" dirty="0">
                <a:latin typeface="Comic Sans MS"/>
                <a:cs typeface="Comic Sans MS"/>
              </a:rPr>
              <a:t>-au </a:t>
            </a:r>
            <a:r>
              <a:rPr lang="en-US" sz="2800" dirty="0" err="1">
                <a:latin typeface="Comic Sans MS"/>
                <a:cs typeface="Comic Sans MS"/>
              </a:rPr>
              <a:t>ucis</a:t>
            </a:r>
            <a:r>
              <a:rPr lang="en-US" sz="2800" dirty="0">
                <a:latin typeface="Comic Sans MS"/>
                <a:cs typeface="Comic Sans MS"/>
              </a:rPr>
              <a:t> pe </a:t>
            </a:r>
            <a:r>
              <a:rPr lang="en-US" sz="2800" dirty="0" err="1">
                <a:latin typeface="Comic Sans MS"/>
                <a:cs typeface="Comic Sans MS"/>
              </a:rPr>
              <a:t>fii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lui</a:t>
            </a:r>
            <a:r>
              <a:rPr lang="en-US" sz="2800" dirty="0">
                <a:latin typeface="Comic Sans MS"/>
                <a:cs typeface="Comic Sans MS"/>
              </a:rPr>
              <a:t> Saul, </a:t>
            </a:r>
            <a:r>
              <a:rPr lang="en-US" sz="2800" dirty="0" err="1">
                <a:latin typeface="Comic Sans MS"/>
                <a:cs typeface="Comic Sans MS"/>
              </a:rPr>
              <a:t>inclusiv</a:t>
            </a:r>
            <a:r>
              <a:rPr lang="en-US" sz="2800" dirty="0">
                <a:latin typeface="Comic Sans MS"/>
                <a:cs typeface="Comic Sans MS"/>
              </a:rPr>
              <a:t> pe </a:t>
            </a:r>
            <a:r>
              <a:rPr lang="en-US" sz="2800" dirty="0" err="1">
                <a:latin typeface="Comic Sans MS"/>
                <a:cs typeface="Comic Sans MS"/>
              </a:rPr>
              <a:t>Ionatan</a:t>
            </a:r>
            <a:r>
              <a:rPr lang="en-US" sz="2800" dirty="0">
                <a:latin typeface="Comic Sans MS"/>
                <a:cs typeface="Comic Sans MS"/>
              </a:rPr>
              <a:t>, </a:t>
            </a:r>
            <a:r>
              <a:rPr lang="en-US" sz="2800" dirty="0" err="1">
                <a:latin typeface="Comic Sans MS"/>
                <a:cs typeface="Comic Sans MS"/>
              </a:rPr>
              <a:t>cel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mai</a:t>
            </a:r>
            <a:r>
              <a:rPr lang="en-US" sz="2800" dirty="0">
                <a:latin typeface="Comic Sans MS"/>
                <a:cs typeface="Comic Sans MS"/>
              </a:rPr>
              <a:t> bun </a:t>
            </a:r>
            <a:endParaRPr lang="ro-RO"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995680" algn="l"/>
              </a:tabLst>
            </a:pPr>
            <a:r>
              <a:rPr lang="en-US" sz="2800" dirty="0" err="1">
                <a:latin typeface="Comic Sans MS"/>
                <a:cs typeface="Comic Sans MS"/>
              </a:rPr>
              <a:t>prieten</a:t>
            </a:r>
            <a:r>
              <a:rPr lang="en-US" sz="2800" dirty="0">
                <a:latin typeface="Comic Sans MS"/>
                <a:cs typeface="Comic Sans MS"/>
              </a:rPr>
              <a:t> al </a:t>
            </a:r>
            <a:r>
              <a:rPr lang="en-US" sz="2800" dirty="0" err="1">
                <a:latin typeface="Comic Sans MS"/>
                <a:cs typeface="Comic Sans MS"/>
              </a:rPr>
              <a:t>lui</a:t>
            </a:r>
            <a:r>
              <a:rPr lang="en-US" sz="2800" dirty="0">
                <a:latin typeface="Comic Sans MS"/>
                <a:cs typeface="Comic Sans MS"/>
              </a:rPr>
              <a:t> David.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6954" y="201421"/>
            <a:ext cx="4152646" cy="6045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240">
              <a:lnSpc>
                <a:spcPct val="100000"/>
              </a:lnSpc>
              <a:spcBef>
                <a:spcPts val="100"/>
              </a:spcBef>
              <a:tabLst>
                <a:tab pos="1597025" algn="l"/>
              </a:tabLst>
            </a:pPr>
            <a:r>
              <a:rPr lang="en-US" sz="2800" spc="-5" dirty="0">
                <a:latin typeface="Comic Sans MS"/>
                <a:cs typeface="Comic Sans MS"/>
              </a:rPr>
              <a:t>Saul </a:t>
            </a:r>
            <a:r>
              <a:rPr lang="en-US" sz="2800" spc="-5" dirty="0" err="1">
                <a:latin typeface="Comic Sans MS"/>
                <a:cs typeface="Comic Sans MS"/>
              </a:rPr>
              <a:t>fusese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grav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rănit</a:t>
            </a:r>
            <a:r>
              <a:rPr lang="en-US" sz="2800" spc="-5" dirty="0">
                <a:latin typeface="Comic Sans MS"/>
                <a:cs typeface="Comic Sans MS"/>
              </a:rPr>
              <a:t> de o </a:t>
            </a:r>
            <a:r>
              <a:rPr lang="en-US" sz="2800" spc="-5" dirty="0" err="1">
                <a:latin typeface="Comic Sans MS"/>
                <a:cs typeface="Comic Sans MS"/>
              </a:rPr>
              <a:t>săgeată</a:t>
            </a:r>
            <a:r>
              <a:rPr lang="en-US" sz="2800" spc="-5" dirty="0">
                <a:latin typeface="Comic Sans MS"/>
                <a:cs typeface="Comic Sans MS"/>
              </a:rPr>
              <a:t>. </a:t>
            </a:r>
            <a:r>
              <a:rPr lang="en-US" sz="2800" spc="-5" dirty="0" err="1">
                <a:latin typeface="Comic Sans MS"/>
                <a:cs typeface="Comic Sans MS"/>
              </a:rPr>
              <a:t>În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acel</a:t>
            </a:r>
            <a:r>
              <a:rPr lang="en-US" sz="2800" spc="-5" dirty="0">
                <a:latin typeface="Comic Sans MS"/>
                <a:cs typeface="Comic Sans MS"/>
              </a:rPr>
              <a:t> moment </a:t>
            </a:r>
            <a:r>
              <a:rPr lang="en-US" sz="2800" spc="-5" dirty="0" err="1">
                <a:latin typeface="Comic Sans MS"/>
                <a:cs typeface="Comic Sans MS"/>
              </a:rPr>
              <a:t>i</a:t>
            </a:r>
            <a:r>
              <a:rPr lang="en-US" sz="2800" spc="-5" dirty="0">
                <a:latin typeface="Comic Sans MS"/>
                <a:cs typeface="Comic Sans MS"/>
              </a:rPr>
              <a:t>-a </a:t>
            </a:r>
            <a:r>
              <a:rPr lang="en-US" sz="2800" spc="-5" dirty="0" err="1">
                <a:latin typeface="Comic Sans MS"/>
                <a:cs typeface="Comic Sans MS"/>
              </a:rPr>
              <a:t>spus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armurierului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său</a:t>
            </a:r>
            <a:r>
              <a:rPr lang="en-US" sz="2800" spc="-5" dirty="0">
                <a:latin typeface="Comic Sans MS"/>
                <a:cs typeface="Comic Sans MS"/>
              </a:rPr>
              <a:t>. </a:t>
            </a:r>
            <a:r>
              <a:rPr lang="en-US" sz="2800" spc="-5" dirty="0" err="1">
                <a:latin typeface="Comic Sans MS"/>
                <a:cs typeface="Comic Sans MS"/>
              </a:rPr>
              <a:t>Scoate-ți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sabia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și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străpunge-mă</a:t>
            </a:r>
            <a:r>
              <a:rPr lang="en-US" sz="2800" spc="-5" dirty="0">
                <a:latin typeface="Comic Sans MS"/>
                <a:cs typeface="Comic Sans MS"/>
              </a:rPr>
              <a:t>, ca </a:t>
            </a:r>
            <a:r>
              <a:rPr lang="en-US" sz="2800" spc="-5" dirty="0" err="1">
                <a:latin typeface="Comic Sans MS"/>
                <a:cs typeface="Comic Sans MS"/>
              </a:rPr>
              <a:t>să</a:t>
            </a:r>
            <a:r>
              <a:rPr lang="en-US" sz="2800" spc="-5" dirty="0">
                <a:latin typeface="Comic Sans MS"/>
                <a:cs typeface="Comic Sans MS"/>
              </a:rPr>
              <a:t> nu </a:t>
            </a:r>
            <a:r>
              <a:rPr lang="en-US" sz="2800" spc="-5" dirty="0" err="1">
                <a:latin typeface="Comic Sans MS"/>
                <a:cs typeface="Comic Sans MS"/>
              </a:rPr>
              <a:t>vină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acești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netăiați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împrejur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să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mă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străpungă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și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să-și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bată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joc</a:t>
            </a:r>
            <a:r>
              <a:rPr lang="en-US" sz="2800" spc="-5" dirty="0">
                <a:latin typeface="Comic Sans MS"/>
                <a:cs typeface="Comic Sans MS"/>
              </a:rPr>
              <a:t> de mine! Dar </a:t>
            </a:r>
            <a:r>
              <a:rPr lang="en-US" sz="2800" spc="-5" dirty="0" err="1">
                <a:latin typeface="Comic Sans MS"/>
                <a:cs typeface="Comic Sans MS"/>
              </a:rPr>
              <a:t>cel</a:t>
            </a:r>
            <a:r>
              <a:rPr lang="en-US" sz="2800" spc="-5" dirty="0">
                <a:latin typeface="Comic Sans MS"/>
                <a:cs typeface="Comic Sans MS"/>
              </a:rPr>
              <a:t> care </a:t>
            </a:r>
            <a:r>
              <a:rPr lang="en-US" sz="2800" spc="-5" dirty="0" err="1">
                <a:latin typeface="Comic Sans MS"/>
                <a:cs typeface="Comic Sans MS"/>
              </a:rPr>
              <a:t>purta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armele</a:t>
            </a:r>
            <a:r>
              <a:rPr lang="en-US" sz="2800" spc="-5" dirty="0">
                <a:latin typeface="Comic Sans MS"/>
                <a:cs typeface="Comic Sans MS"/>
              </a:rPr>
              <a:t> nu a </a:t>
            </a:r>
            <a:r>
              <a:rPr lang="en-US" sz="2800" spc="-5" dirty="0" err="1">
                <a:latin typeface="Comic Sans MS"/>
                <a:cs typeface="Comic Sans MS"/>
              </a:rPr>
              <a:t>vrut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pentru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că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îi</a:t>
            </a:r>
            <a:r>
              <a:rPr lang="en-US" sz="2800" spc="-5" dirty="0">
                <a:latin typeface="Comic Sans MS"/>
                <a:cs typeface="Comic Sans MS"/>
              </a:rPr>
              <a:t> era </a:t>
            </a:r>
            <a:r>
              <a:rPr lang="en-US" sz="2800" spc="-5" dirty="0" err="1">
                <a:latin typeface="Comic Sans MS"/>
                <a:cs typeface="Comic Sans MS"/>
              </a:rPr>
              <a:t>teamă</a:t>
            </a:r>
            <a:r>
              <a:rPr lang="en-US" sz="2800" spc="-5" dirty="0">
                <a:latin typeface="Comic Sans MS"/>
                <a:cs typeface="Comic Sans MS"/>
              </a:rPr>
              <a:t>. Dar , Saul </a:t>
            </a:r>
            <a:r>
              <a:rPr lang="en-US" sz="2800" spc="-5" dirty="0" err="1">
                <a:latin typeface="Comic Sans MS"/>
                <a:cs typeface="Comic Sans MS"/>
              </a:rPr>
              <a:t>și</a:t>
            </a:r>
            <a:r>
              <a:rPr lang="en-US" sz="2800" spc="-5" dirty="0">
                <a:latin typeface="Comic Sans MS"/>
                <a:cs typeface="Comic Sans MS"/>
              </a:rPr>
              <a:t>-a </a:t>
            </a:r>
            <a:r>
              <a:rPr lang="en-US" sz="2800" spc="-5" dirty="0" err="1">
                <a:latin typeface="Comic Sans MS"/>
                <a:cs typeface="Comic Sans MS"/>
              </a:rPr>
              <a:t>luat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sabia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și</a:t>
            </a:r>
            <a:r>
              <a:rPr lang="en-US" sz="2800" spc="-5" dirty="0">
                <a:latin typeface="Comic Sans MS"/>
                <a:cs typeface="Comic Sans MS"/>
              </a:rPr>
              <a:t> s-a </a:t>
            </a:r>
            <a:r>
              <a:rPr lang="en-US" sz="2800" spc="-5" dirty="0" err="1">
                <a:latin typeface="Comic Sans MS"/>
                <a:cs typeface="Comic Sans MS"/>
              </a:rPr>
              <a:t>aruncat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în</a:t>
            </a:r>
            <a:r>
              <a:rPr lang="en-US" sz="2800" spc="-5" dirty="0">
                <a:latin typeface="Comic Sans MS"/>
                <a:cs typeface="Comic Sans MS"/>
              </a:rPr>
              <a:t> ea.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876800" y="178561"/>
            <a:ext cx="4005583" cy="56143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3840" algn="r">
              <a:lnSpc>
                <a:spcPct val="100000"/>
              </a:lnSpc>
              <a:spcBef>
                <a:spcPts val="100"/>
              </a:spcBef>
              <a:tabLst>
                <a:tab pos="950594" algn="l"/>
              </a:tabLst>
            </a:pP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doua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zi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filisteni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au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găsit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trupurile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Saul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și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ale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fiilor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.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Aceștia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le-au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luat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și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le-au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atârnat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de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zidurile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unui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oraș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cucerit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al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Israel.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Câțiva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bărbați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curajoși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au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reușit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să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salveze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trupurile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, le-a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adus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acasă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și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le-au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ars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,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după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care au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înmormântat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rămășițele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mic Sans MS"/>
                <a:cs typeface="Comic Sans MS"/>
              </a:rPr>
              <a:t>în</a:t>
            </a:r>
            <a:r>
              <a:rPr lang="en-US" sz="2800" dirty="0">
                <a:solidFill>
                  <a:srgbClr val="FFFFFF"/>
                </a:solidFill>
                <a:latin typeface="Comic Sans MS"/>
                <a:cs typeface="Comic Sans MS"/>
              </a:rPr>
              <a:t> Israel.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950204" y="153415"/>
            <a:ext cx="3965195" cy="43216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7015">
              <a:lnSpc>
                <a:spcPct val="100000"/>
              </a:lnSpc>
              <a:spcBef>
                <a:spcPts val="100"/>
              </a:spcBef>
            </a:pPr>
            <a:r>
              <a:rPr lang="en-US" sz="2800" dirty="0" err="1">
                <a:latin typeface="Comic Sans MS"/>
                <a:cs typeface="Comic Sans MS"/>
              </a:rPr>
              <a:t>Când</a:t>
            </a:r>
            <a:r>
              <a:rPr lang="en-US" sz="2800" dirty="0">
                <a:latin typeface="Comic Sans MS"/>
                <a:cs typeface="Comic Sans MS"/>
              </a:rPr>
              <a:t> David a </a:t>
            </a:r>
            <a:r>
              <a:rPr lang="en-US" sz="2800" dirty="0" err="1">
                <a:latin typeface="Comic Sans MS"/>
                <a:cs typeface="Comic Sans MS"/>
              </a:rPr>
              <a:t>auzit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teribila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veste</a:t>
            </a:r>
            <a:r>
              <a:rPr lang="en-US" sz="2800" dirty="0">
                <a:latin typeface="Comic Sans MS"/>
                <a:cs typeface="Comic Sans MS"/>
              </a:rPr>
              <a:t>, a </a:t>
            </a:r>
            <a:r>
              <a:rPr lang="en-US" sz="2800" dirty="0" err="1">
                <a:latin typeface="Comic Sans MS"/>
                <a:cs typeface="Comic Sans MS"/>
              </a:rPr>
              <a:t>început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să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plângă</a:t>
            </a:r>
            <a:r>
              <a:rPr lang="en-US" sz="2800" dirty="0">
                <a:latin typeface="Comic Sans MS"/>
                <a:cs typeface="Comic Sans MS"/>
              </a:rPr>
              <a:t>, </a:t>
            </a:r>
            <a:r>
              <a:rPr lang="en-US" sz="2800" dirty="0" err="1">
                <a:latin typeface="Comic Sans MS"/>
                <a:cs typeface="Comic Sans MS"/>
              </a:rPr>
              <a:t>să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jelească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și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să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postească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până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seara</a:t>
            </a:r>
            <a:r>
              <a:rPr lang="en-US" sz="2800" dirty="0">
                <a:latin typeface="Comic Sans MS"/>
                <a:cs typeface="Comic Sans MS"/>
              </a:rPr>
              <a:t>, </a:t>
            </a:r>
            <a:r>
              <a:rPr lang="en-US" sz="2800" dirty="0" err="1">
                <a:latin typeface="Comic Sans MS"/>
                <a:cs typeface="Comic Sans MS"/>
              </a:rPr>
              <a:t>pentru</a:t>
            </a:r>
            <a:r>
              <a:rPr lang="en-US" sz="2800" dirty="0">
                <a:latin typeface="Comic Sans MS"/>
                <a:cs typeface="Comic Sans MS"/>
              </a:rPr>
              <a:t> Saul, </a:t>
            </a:r>
            <a:r>
              <a:rPr lang="en-US" sz="2800" dirty="0" err="1">
                <a:latin typeface="Comic Sans MS"/>
                <a:cs typeface="Comic Sans MS"/>
              </a:rPr>
              <a:t>pentru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Ionatan</a:t>
            </a:r>
            <a:r>
              <a:rPr lang="en-US" sz="2800" dirty="0">
                <a:latin typeface="Comic Sans MS"/>
                <a:cs typeface="Comic Sans MS"/>
              </a:rPr>
              <a:t>, </a:t>
            </a:r>
            <a:r>
              <a:rPr lang="en-US" sz="2800" dirty="0" err="1">
                <a:latin typeface="Comic Sans MS"/>
                <a:cs typeface="Comic Sans MS"/>
              </a:rPr>
              <a:t>fiul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său</a:t>
            </a:r>
            <a:r>
              <a:rPr lang="en-US" sz="2800" dirty="0">
                <a:latin typeface="Comic Sans MS"/>
                <a:cs typeface="Comic Sans MS"/>
              </a:rPr>
              <a:t>, </a:t>
            </a:r>
            <a:r>
              <a:rPr lang="en-US" sz="2800" dirty="0" err="1">
                <a:latin typeface="Comic Sans MS"/>
                <a:cs typeface="Comic Sans MS"/>
              </a:rPr>
              <a:t>și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pentru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poporul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Domnului</a:t>
            </a:r>
            <a:r>
              <a:rPr lang="en-US" sz="2800" dirty="0">
                <a:latin typeface="Comic Sans MS"/>
                <a:cs typeface="Comic Sans MS"/>
              </a:rPr>
              <a:t>, </a:t>
            </a:r>
            <a:r>
              <a:rPr lang="en-US" sz="2800" dirty="0" err="1">
                <a:latin typeface="Comic Sans MS"/>
                <a:cs typeface="Comic Sans MS"/>
              </a:rPr>
              <a:t>fiindcă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muriseră</a:t>
            </a:r>
            <a:r>
              <a:rPr lang="en-US" sz="2800" dirty="0">
                <a:latin typeface="Comic Sans MS"/>
                <a:cs typeface="Comic Sans MS"/>
              </a:rPr>
              <a:t> de </a:t>
            </a:r>
            <a:r>
              <a:rPr lang="en-US" sz="2800" dirty="0" err="1">
                <a:latin typeface="Comic Sans MS"/>
                <a:cs typeface="Comic Sans MS"/>
              </a:rPr>
              <a:t>sabie</a:t>
            </a:r>
            <a:r>
              <a:rPr lang="en-US" sz="2800" dirty="0">
                <a:latin typeface="Comic Sans MS"/>
                <a:cs typeface="Comic Sans MS"/>
              </a:rPr>
              <a:t>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246878" y="161797"/>
            <a:ext cx="4744721" cy="3029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421255" algn="l"/>
              </a:tabLst>
            </a:pPr>
            <a:r>
              <a:rPr lang="en-US" sz="2800" dirty="0">
                <a:latin typeface="Comic Sans MS"/>
                <a:cs typeface="Comic Sans MS"/>
              </a:rPr>
              <a:t>Cu </a:t>
            </a:r>
            <a:r>
              <a:rPr lang="en-US" sz="2800" dirty="0" err="1">
                <a:latin typeface="Comic Sans MS"/>
                <a:cs typeface="Comic Sans MS"/>
              </a:rPr>
              <a:t>toate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că</a:t>
            </a:r>
            <a:r>
              <a:rPr lang="en-US" sz="2800" dirty="0">
                <a:latin typeface="Comic Sans MS"/>
                <a:cs typeface="Comic Sans MS"/>
              </a:rPr>
              <a:t> Saul </a:t>
            </a:r>
            <a:r>
              <a:rPr lang="en-US" sz="2800" dirty="0" err="1">
                <a:latin typeface="Comic Sans MS"/>
                <a:cs typeface="Comic Sans MS"/>
              </a:rPr>
              <a:t>încercase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să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îl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ucidă</a:t>
            </a:r>
            <a:r>
              <a:rPr lang="en-US" sz="2800" dirty="0">
                <a:latin typeface="Comic Sans MS"/>
                <a:cs typeface="Comic Sans MS"/>
              </a:rPr>
              <a:t> pe David, David tot la </a:t>
            </a:r>
            <a:r>
              <a:rPr lang="en-US" sz="2800" dirty="0" err="1">
                <a:latin typeface="Comic Sans MS"/>
                <a:cs typeface="Comic Sans MS"/>
              </a:rPr>
              <a:t>onorat</a:t>
            </a:r>
            <a:r>
              <a:rPr lang="en-US" sz="2800" dirty="0">
                <a:latin typeface="Comic Sans MS"/>
                <a:cs typeface="Comic Sans MS"/>
              </a:rPr>
              <a:t> pe Saul ca </a:t>
            </a:r>
            <a:r>
              <a:rPr lang="en-US" sz="2800" dirty="0" err="1">
                <a:latin typeface="Comic Sans MS"/>
                <a:cs typeface="Comic Sans MS"/>
              </a:rPr>
              <a:t>unsul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Domnului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până</a:t>
            </a:r>
            <a:r>
              <a:rPr lang="en-US" sz="2800" dirty="0">
                <a:latin typeface="Comic Sans MS"/>
                <a:cs typeface="Comic Sans MS"/>
              </a:rPr>
              <a:t> la final. </a:t>
            </a:r>
            <a:r>
              <a:rPr lang="en-US" sz="2800" dirty="0" err="1">
                <a:latin typeface="Comic Sans MS"/>
                <a:cs typeface="Comic Sans MS"/>
              </a:rPr>
              <a:t>Acum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Dumnezeu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îl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onorase</a:t>
            </a:r>
            <a:r>
              <a:rPr lang="en-US" sz="2800" dirty="0">
                <a:latin typeface="Comic Sans MS"/>
                <a:cs typeface="Comic Sans MS"/>
              </a:rPr>
              <a:t> pe David, </a:t>
            </a:r>
            <a:r>
              <a:rPr lang="en-US" sz="2800" dirty="0" err="1">
                <a:latin typeface="Comic Sans MS"/>
                <a:cs typeface="Comic Sans MS"/>
              </a:rPr>
              <a:t>făcându</a:t>
            </a:r>
            <a:r>
              <a:rPr lang="en-US" sz="2800" dirty="0">
                <a:latin typeface="Comic Sans MS"/>
                <a:cs typeface="Comic Sans MS"/>
              </a:rPr>
              <a:t>-l </a:t>
            </a:r>
            <a:r>
              <a:rPr lang="en-US" sz="2800" dirty="0" err="1">
                <a:latin typeface="Comic Sans MS"/>
                <a:cs typeface="Comic Sans MS"/>
              </a:rPr>
              <a:t>rege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în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locul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lui</a:t>
            </a:r>
            <a:r>
              <a:rPr lang="en-US" sz="2800" dirty="0">
                <a:latin typeface="Comic Sans MS"/>
                <a:cs typeface="Comic Sans MS"/>
              </a:rPr>
              <a:t> Saul.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46501" y="2576576"/>
            <a:ext cx="334949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7200" dirty="0" err="1">
                <a:solidFill>
                  <a:srgbClr val="FFFFFF"/>
                </a:solidFill>
              </a:rPr>
              <a:t>Sfârșit</a:t>
            </a:r>
            <a:endParaRPr sz="7200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5429" y="182371"/>
            <a:ext cx="8649971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490345" algn="l"/>
                <a:tab pos="4820920" algn="l"/>
              </a:tabLst>
            </a:pPr>
            <a:r>
              <a:rPr lang="en-US" spc="-5" dirty="0" err="1"/>
              <a:t>Tânărul</a:t>
            </a:r>
            <a:r>
              <a:rPr lang="en-US" spc="-5" dirty="0"/>
              <a:t> David era pe </a:t>
            </a:r>
            <a:r>
              <a:rPr lang="en-US" spc="-5" dirty="0" err="1"/>
              <a:t>fugă</a:t>
            </a:r>
            <a:r>
              <a:rPr lang="en-US" spc="-5" dirty="0"/>
              <a:t> </a:t>
            </a:r>
            <a:r>
              <a:rPr lang="en-US" spc="-5" dirty="0" err="1"/>
              <a:t>fiindcă</a:t>
            </a:r>
            <a:r>
              <a:rPr lang="en-US" spc="-5" dirty="0"/>
              <a:t> </a:t>
            </a:r>
            <a:r>
              <a:rPr lang="en-US" spc="-5" dirty="0" err="1"/>
              <a:t>regele</a:t>
            </a:r>
            <a:r>
              <a:rPr lang="en-US" spc="-5" dirty="0"/>
              <a:t> Saul </a:t>
            </a:r>
            <a:r>
              <a:rPr lang="en-US" spc="-5" dirty="0" err="1"/>
              <a:t>dorea</a:t>
            </a:r>
            <a:r>
              <a:rPr lang="en-US" spc="-5" dirty="0"/>
              <a:t> </a:t>
            </a:r>
            <a:r>
              <a:rPr lang="en-US" spc="-5" dirty="0" err="1"/>
              <a:t>să</a:t>
            </a:r>
            <a:r>
              <a:rPr lang="en-US" spc="-5" dirty="0"/>
              <a:t> </a:t>
            </a:r>
            <a:r>
              <a:rPr lang="en-US" spc="-5" dirty="0" err="1"/>
              <a:t>îl</a:t>
            </a:r>
            <a:r>
              <a:rPr lang="en-US" spc="-5" dirty="0"/>
              <a:t> </a:t>
            </a:r>
            <a:r>
              <a:rPr lang="en-US" spc="-5" dirty="0" err="1"/>
              <a:t>ucidă</a:t>
            </a:r>
            <a:r>
              <a:rPr lang="en-US" spc="-5" dirty="0"/>
              <a:t>. David a </a:t>
            </a:r>
            <a:r>
              <a:rPr lang="en-US" spc="-5" dirty="0" err="1"/>
              <a:t>trăit</a:t>
            </a:r>
            <a:r>
              <a:rPr lang="en-US" spc="-5" dirty="0"/>
              <a:t> </a:t>
            </a:r>
            <a:r>
              <a:rPr lang="en-US" spc="-5" dirty="0" err="1"/>
              <a:t>în</a:t>
            </a:r>
            <a:r>
              <a:rPr lang="en-US" spc="-5" dirty="0"/>
              <a:t> </a:t>
            </a:r>
            <a:r>
              <a:rPr lang="en-US" spc="-5" dirty="0" err="1"/>
              <a:t>sălbăticie</a:t>
            </a:r>
            <a:r>
              <a:rPr lang="en-US" spc="-5" dirty="0"/>
              <a:t>, </a:t>
            </a:r>
            <a:r>
              <a:rPr lang="en-US" spc="-5" dirty="0" err="1"/>
              <a:t>într</a:t>
            </a:r>
            <a:r>
              <a:rPr lang="en-US" spc="-5" dirty="0"/>
              <a:t>-o </a:t>
            </a:r>
            <a:r>
              <a:rPr lang="en-US" spc="-5" dirty="0" err="1"/>
              <a:t>peșteră</a:t>
            </a:r>
            <a:r>
              <a:rPr lang="en-US" spc="-5" dirty="0"/>
              <a:t> </a:t>
            </a:r>
            <a:r>
              <a:rPr lang="en-US" spc="-5" dirty="0" err="1"/>
              <a:t>uriașă</a:t>
            </a:r>
            <a:r>
              <a:rPr lang="en-US" spc="-5" dirty="0"/>
              <a:t> </a:t>
            </a:r>
            <a:r>
              <a:rPr lang="en-US" spc="-5" dirty="0" err="1"/>
              <a:t>împreună</a:t>
            </a:r>
            <a:r>
              <a:rPr lang="en-US" spc="-5" dirty="0"/>
              <a:t> cu </a:t>
            </a:r>
            <a:r>
              <a:rPr lang="en-US" spc="-5" dirty="0" err="1"/>
              <a:t>patru</a:t>
            </a:r>
            <a:r>
              <a:rPr lang="en-US" spc="-5" dirty="0"/>
              <a:t> </a:t>
            </a:r>
            <a:r>
              <a:rPr lang="en-US" spc="-5" dirty="0" err="1"/>
              <a:t>sute</a:t>
            </a:r>
            <a:r>
              <a:rPr lang="en-US" spc="-5" dirty="0"/>
              <a:t> de </a:t>
            </a:r>
            <a:r>
              <a:rPr lang="en-US" spc="-5" dirty="0" err="1"/>
              <a:t>oameni</a:t>
            </a:r>
            <a:r>
              <a:rPr lang="en-US" spc="-5" dirty="0"/>
              <a:t> care </a:t>
            </a:r>
            <a:r>
              <a:rPr lang="en-US" spc="-5" dirty="0" err="1"/>
              <a:t>îl</a:t>
            </a:r>
            <a:r>
              <a:rPr lang="en-US" spc="-5" dirty="0"/>
              <a:t> </a:t>
            </a:r>
            <a:r>
              <a:rPr lang="en-US" spc="-5" dirty="0" err="1"/>
              <a:t>urmau</a:t>
            </a:r>
            <a:r>
              <a:rPr lang="en-US" spc="-5" dirty="0"/>
              <a:t>.</a:t>
            </a:r>
            <a:endParaRPr spc="-5" dirty="0"/>
          </a:p>
        </p:txBody>
      </p:sp>
      <p:sp>
        <p:nvSpPr>
          <p:cNvPr id="3" name="object 3"/>
          <p:cNvSpPr/>
          <p:nvPr/>
        </p:nvSpPr>
        <p:spPr>
          <a:xfrm>
            <a:off x="1320545" y="6194297"/>
            <a:ext cx="214884" cy="876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80944" y="6613397"/>
            <a:ext cx="489584" cy="176530"/>
          </a:xfrm>
          <a:custGeom>
            <a:avLst/>
            <a:gdLst/>
            <a:ahLst/>
            <a:cxnLst/>
            <a:rect l="l" t="t" r="r" b="b"/>
            <a:pathLst>
              <a:path w="489585" h="176529">
                <a:moveTo>
                  <a:pt x="0" y="0"/>
                </a:moveTo>
                <a:lnTo>
                  <a:pt x="39909" y="13334"/>
                </a:lnTo>
                <a:lnTo>
                  <a:pt x="74676" y="38099"/>
                </a:lnTo>
                <a:lnTo>
                  <a:pt x="80010" y="57245"/>
                </a:lnTo>
                <a:lnTo>
                  <a:pt x="81962" y="67139"/>
                </a:lnTo>
                <a:lnTo>
                  <a:pt x="133630" y="98371"/>
                </a:lnTo>
                <a:lnTo>
                  <a:pt x="189542" y="115372"/>
                </a:lnTo>
                <a:lnTo>
                  <a:pt x="248820" y="126851"/>
                </a:lnTo>
                <a:lnTo>
                  <a:pt x="304915" y="133977"/>
                </a:lnTo>
                <a:lnTo>
                  <a:pt x="351282" y="137921"/>
                </a:lnTo>
                <a:lnTo>
                  <a:pt x="389655" y="153519"/>
                </a:lnTo>
                <a:lnTo>
                  <a:pt x="415385" y="165544"/>
                </a:lnTo>
                <a:lnTo>
                  <a:pt x="443543" y="173283"/>
                </a:lnTo>
                <a:lnTo>
                  <a:pt x="489204" y="176021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74897" y="6681978"/>
            <a:ext cx="227075" cy="1264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23054" y="6564630"/>
            <a:ext cx="600075" cy="123825"/>
          </a:xfrm>
          <a:custGeom>
            <a:avLst/>
            <a:gdLst/>
            <a:ahLst/>
            <a:cxnLst/>
            <a:rect l="l" t="t" r="r" b="b"/>
            <a:pathLst>
              <a:path w="600075" h="123825">
                <a:moveTo>
                  <a:pt x="0" y="0"/>
                </a:moveTo>
                <a:lnTo>
                  <a:pt x="47394" y="4566"/>
                </a:lnTo>
                <a:lnTo>
                  <a:pt x="94619" y="10908"/>
                </a:lnTo>
                <a:lnTo>
                  <a:pt x="141732" y="18654"/>
                </a:lnTo>
                <a:lnTo>
                  <a:pt x="188787" y="27436"/>
                </a:lnTo>
                <a:lnTo>
                  <a:pt x="235843" y="36882"/>
                </a:lnTo>
                <a:lnTo>
                  <a:pt x="282955" y="46623"/>
                </a:lnTo>
                <a:lnTo>
                  <a:pt x="330181" y="56288"/>
                </a:lnTo>
                <a:lnTo>
                  <a:pt x="377575" y="65509"/>
                </a:lnTo>
                <a:lnTo>
                  <a:pt x="425195" y="73913"/>
                </a:lnTo>
                <a:lnTo>
                  <a:pt x="467356" y="98690"/>
                </a:lnTo>
                <a:lnTo>
                  <a:pt x="508158" y="113823"/>
                </a:lnTo>
                <a:lnTo>
                  <a:pt x="551104" y="121384"/>
                </a:lnTo>
                <a:lnTo>
                  <a:pt x="599694" y="123443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08354" y="6243828"/>
            <a:ext cx="252222" cy="2141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" marR="5080">
              <a:lnSpc>
                <a:spcPct val="100000"/>
              </a:lnSpc>
              <a:spcBef>
                <a:spcPts val="100"/>
              </a:spcBef>
            </a:pPr>
            <a:r>
              <a:rPr lang="en-US" spc="-5" dirty="0" err="1"/>
              <a:t>Uneori</a:t>
            </a:r>
            <a:r>
              <a:rPr lang="en-US" spc="-5" dirty="0"/>
              <a:t>, </a:t>
            </a:r>
            <a:r>
              <a:rPr lang="en-US" spc="-5" dirty="0" err="1"/>
              <a:t>soldații</a:t>
            </a:r>
            <a:r>
              <a:rPr lang="en-US" spc="-5" dirty="0"/>
              <a:t> </a:t>
            </a:r>
            <a:r>
              <a:rPr lang="en-US" spc="-5" dirty="0" err="1"/>
              <a:t>regelui</a:t>
            </a:r>
            <a:r>
              <a:rPr lang="en-US" spc="-5" dirty="0"/>
              <a:t> Saul </a:t>
            </a:r>
            <a:r>
              <a:rPr lang="en-US" spc="-5" dirty="0" err="1"/>
              <a:t>aproape</a:t>
            </a:r>
            <a:r>
              <a:rPr lang="en-US" spc="-5" dirty="0"/>
              <a:t> </a:t>
            </a:r>
            <a:r>
              <a:rPr lang="en-US" spc="-5" dirty="0" err="1"/>
              <a:t>reușeau</a:t>
            </a:r>
            <a:r>
              <a:rPr lang="en-US" spc="-5" dirty="0"/>
              <a:t> </a:t>
            </a:r>
            <a:r>
              <a:rPr lang="en-US" spc="-5" dirty="0" err="1"/>
              <a:t>să</a:t>
            </a:r>
            <a:r>
              <a:rPr lang="en-US" spc="-5" dirty="0"/>
              <a:t> </a:t>
            </a:r>
            <a:r>
              <a:rPr lang="en-US" spc="-5" dirty="0" err="1"/>
              <a:t>îi</a:t>
            </a:r>
            <a:r>
              <a:rPr lang="en-US" spc="-5" dirty="0"/>
              <a:t> </a:t>
            </a:r>
            <a:r>
              <a:rPr lang="en-US" spc="-5" dirty="0" err="1"/>
              <a:t>găsească</a:t>
            </a:r>
            <a:r>
              <a:rPr lang="en-US" spc="-5" dirty="0"/>
              <a:t>. </a:t>
            </a:r>
            <a:r>
              <a:rPr lang="en-US" spc="-5" dirty="0" err="1"/>
              <a:t>Însă</a:t>
            </a:r>
            <a:r>
              <a:rPr lang="en-US" spc="-5" dirty="0"/>
              <a:t> David continua </a:t>
            </a:r>
            <a:r>
              <a:rPr lang="en-US" spc="-5" dirty="0" err="1"/>
              <a:t>să</a:t>
            </a:r>
            <a:r>
              <a:rPr lang="en-US" spc="-5" dirty="0"/>
              <a:t> se </a:t>
            </a:r>
            <a:r>
              <a:rPr lang="en-US" spc="-5" dirty="0" err="1"/>
              <a:t>miște</a:t>
            </a:r>
            <a:r>
              <a:rPr lang="en-US" spc="-5" dirty="0"/>
              <a:t>.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1320545" y="6194297"/>
            <a:ext cx="214884" cy="876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80944" y="6613397"/>
            <a:ext cx="489584" cy="176530"/>
          </a:xfrm>
          <a:custGeom>
            <a:avLst/>
            <a:gdLst/>
            <a:ahLst/>
            <a:cxnLst/>
            <a:rect l="l" t="t" r="r" b="b"/>
            <a:pathLst>
              <a:path w="489585" h="176529">
                <a:moveTo>
                  <a:pt x="0" y="0"/>
                </a:moveTo>
                <a:lnTo>
                  <a:pt x="39909" y="13334"/>
                </a:lnTo>
                <a:lnTo>
                  <a:pt x="74676" y="38099"/>
                </a:lnTo>
                <a:lnTo>
                  <a:pt x="80010" y="57245"/>
                </a:lnTo>
                <a:lnTo>
                  <a:pt x="81962" y="67139"/>
                </a:lnTo>
                <a:lnTo>
                  <a:pt x="133630" y="98371"/>
                </a:lnTo>
                <a:lnTo>
                  <a:pt x="189542" y="115372"/>
                </a:lnTo>
                <a:lnTo>
                  <a:pt x="248820" y="126851"/>
                </a:lnTo>
                <a:lnTo>
                  <a:pt x="304915" y="133977"/>
                </a:lnTo>
                <a:lnTo>
                  <a:pt x="351282" y="137921"/>
                </a:lnTo>
                <a:lnTo>
                  <a:pt x="389655" y="153519"/>
                </a:lnTo>
                <a:lnTo>
                  <a:pt x="415385" y="165544"/>
                </a:lnTo>
                <a:lnTo>
                  <a:pt x="443543" y="173283"/>
                </a:lnTo>
                <a:lnTo>
                  <a:pt x="489204" y="176021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74897" y="6681978"/>
            <a:ext cx="227075" cy="1264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23054" y="6564630"/>
            <a:ext cx="600075" cy="123825"/>
          </a:xfrm>
          <a:custGeom>
            <a:avLst/>
            <a:gdLst/>
            <a:ahLst/>
            <a:cxnLst/>
            <a:rect l="l" t="t" r="r" b="b"/>
            <a:pathLst>
              <a:path w="600075" h="123825">
                <a:moveTo>
                  <a:pt x="0" y="0"/>
                </a:moveTo>
                <a:lnTo>
                  <a:pt x="47394" y="4566"/>
                </a:lnTo>
                <a:lnTo>
                  <a:pt x="94619" y="10908"/>
                </a:lnTo>
                <a:lnTo>
                  <a:pt x="141732" y="18654"/>
                </a:lnTo>
                <a:lnTo>
                  <a:pt x="188787" y="27436"/>
                </a:lnTo>
                <a:lnTo>
                  <a:pt x="235843" y="36882"/>
                </a:lnTo>
                <a:lnTo>
                  <a:pt x="282955" y="46623"/>
                </a:lnTo>
                <a:lnTo>
                  <a:pt x="330181" y="56288"/>
                </a:lnTo>
                <a:lnTo>
                  <a:pt x="377575" y="65509"/>
                </a:lnTo>
                <a:lnTo>
                  <a:pt x="425195" y="73913"/>
                </a:lnTo>
                <a:lnTo>
                  <a:pt x="467356" y="98690"/>
                </a:lnTo>
                <a:lnTo>
                  <a:pt x="508158" y="113823"/>
                </a:lnTo>
                <a:lnTo>
                  <a:pt x="551104" y="121384"/>
                </a:lnTo>
                <a:lnTo>
                  <a:pt x="599694" y="123443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08354" y="6243828"/>
            <a:ext cx="252222" cy="2141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52600" y="152400"/>
            <a:ext cx="7311519" cy="39292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8645" marR="99060" indent="-576580" algn="r">
              <a:lnSpc>
                <a:spcPct val="100000"/>
              </a:lnSpc>
              <a:spcBef>
                <a:spcPts val="100"/>
              </a:spcBef>
              <a:tabLst>
                <a:tab pos="6223000" algn="l"/>
              </a:tabLst>
            </a:pPr>
            <a:r>
              <a:rPr lang="en-US" sz="2800" spc="-5" dirty="0" err="1">
                <a:latin typeface="Comic Sans MS"/>
                <a:cs typeface="Comic Sans MS"/>
              </a:rPr>
              <a:t>Servitorul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regelui</a:t>
            </a:r>
            <a:r>
              <a:rPr lang="en-US" sz="2800" spc="-5" dirty="0">
                <a:latin typeface="Comic Sans MS"/>
                <a:cs typeface="Comic Sans MS"/>
              </a:rPr>
              <a:t> Saul, </a:t>
            </a:r>
            <a:r>
              <a:rPr lang="en-US" sz="2800" spc="-5" dirty="0" err="1">
                <a:latin typeface="Comic Sans MS"/>
                <a:cs typeface="Comic Sans MS"/>
              </a:rPr>
              <a:t>Doeg</a:t>
            </a:r>
            <a:r>
              <a:rPr lang="en-US" sz="2800" spc="-5" dirty="0">
                <a:latin typeface="Comic Sans MS"/>
                <a:cs typeface="Comic Sans MS"/>
              </a:rPr>
              <a:t>, </a:t>
            </a:r>
            <a:r>
              <a:rPr lang="en-US" sz="2800" spc="-5" dirty="0" err="1">
                <a:latin typeface="Comic Sans MS"/>
                <a:cs typeface="Comic Sans MS"/>
              </a:rPr>
              <a:t>i</a:t>
            </a:r>
            <a:r>
              <a:rPr lang="en-US" sz="2800" spc="-5" dirty="0">
                <a:latin typeface="Comic Sans MS"/>
                <a:cs typeface="Comic Sans MS"/>
              </a:rPr>
              <a:t>-a </a:t>
            </a:r>
            <a:r>
              <a:rPr lang="en-US" sz="2800" spc="-5" dirty="0" err="1">
                <a:latin typeface="Comic Sans MS"/>
                <a:cs typeface="Comic Sans MS"/>
              </a:rPr>
              <a:t>spus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regelui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că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preoți</a:t>
            </a:r>
            <a:r>
              <a:rPr lang="en-US" sz="2800" spc="-5" dirty="0">
                <a:latin typeface="Comic Sans MS"/>
                <a:cs typeface="Comic Sans MS"/>
              </a:rPr>
              <a:t> l-au </a:t>
            </a:r>
            <a:r>
              <a:rPr lang="en-US" sz="2800" spc="-5" dirty="0" err="1">
                <a:latin typeface="Comic Sans MS"/>
                <a:cs typeface="Comic Sans MS"/>
              </a:rPr>
              <a:t>ajutat</a:t>
            </a:r>
            <a:r>
              <a:rPr lang="en-US" sz="2800" spc="-5" dirty="0">
                <a:latin typeface="Comic Sans MS"/>
                <a:cs typeface="Comic Sans MS"/>
              </a:rPr>
              <a:t> pe David </a:t>
            </a:r>
            <a:r>
              <a:rPr lang="en-US" sz="2800" spc="-5" dirty="0" err="1">
                <a:latin typeface="Comic Sans MS"/>
                <a:cs typeface="Comic Sans MS"/>
              </a:rPr>
              <a:t>să</a:t>
            </a:r>
            <a:r>
              <a:rPr lang="en-US" sz="2800" spc="-5" dirty="0">
                <a:latin typeface="Comic Sans MS"/>
                <a:cs typeface="Comic Sans MS"/>
              </a:rPr>
              <a:t> scape. </a:t>
            </a:r>
            <a:r>
              <a:rPr lang="en-US" sz="2800" spc="-5" dirty="0" err="1">
                <a:latin typeface="Comic Sans MS"/>
                <a:cs typeface="Comic Sans MS"/>
              </a:rPr>
              <a:t>Așa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că</a:t>
            </a:r>
            <a:r>
              <a:rPr lang="en-US" sz="2800" spc="-5" dirty="0">
                <a:latin typeface="Comic Sans MS"/>
                <a:cs typeface="Comic Sans MS"/>
              </a:rPr>
              <a:t> Saul a </a:t>
            </a:r>
            <a:r>
              <a:rPr lang="en-US" sz="2800" spc="-5" dirty="0" err="1">
                <a:latin typeface="Comic Sans MS"/>
                <a:cs typeface="Comic Sans MS"/>
              </a:rPr>
              <a:t>ordonat</a:t>
            </a:r>
            <a:r>
              <a:rPr lang="en-US" sz="2800" spc="-5" dirty="0">
                <a:latin typeface="Comic Sans MS"/>
                <a:cs typeface="Comic Sans MS"/>
              </a:rPr>
              <a:t> ca </a:t>
            </a:r>
            <a:r>
              <a:rPr lang="en-US" sz="2800" spc="-5" dirty="0" err="1">
                <a:latin typeface="Comic Sans MS"/>
                <a:cs typeface="Comic Sans MS"/>
              </a:rPr>
              <a:t>aceștia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să</a:t>
            </a:r>
            <a:r>
              <a:rPr lang="en-US" sz="2800" spc="-5" dirty="0">
                <a:latin typeface="Comic Sans MS"/>
                <a:cs typeface="Comic Sans MS"/>
              </a:rPr>
              <a:t> fie </a:t>
            </a:r>
            <a:r>
              <a:rPr lang="en-US" sz="2800" spc="-5" dirty="0" err="1">
                <a:latin typeface="Comic Sans MS"/>
                <a:cs typeface="Comic Sans MS"/>
              </a:rPr>
              <a:t>uciși</a:t>
            </a:r>
            <a:r>
              <a:rPr lang="en-US" sz="2800" spc="-5" dirty="0">
                <a:latin typeface="Comic Sans MS"/>
                <a:cs typeface="Comic Sans MS"/>
              </a:rPr>
              <a:t>. </a:t>
            </a:r>
            <a:r>
              <a:rPr lang="en-US" sz="2800" spc="-5" dirty="0" err="1">
                <a:latin typeface="Comic Sans MS"/>
                <a:cs typeface="Comic Sans MS"/>
              </a:rPr>
              <a:t>Însă</a:t>
            </a:r>
            <a:r>
              <a:rPr lang="en-US" sz="2800" spc="-5" dirty="0">
                <a:latin typeface="Comic Sans MS"/>
                <a:cs typeface="Comic Sans MS"/>
              </a:rPr>
              <a:t>, </a:t>
            </a:r>
            <a:r>
              <a:rPr lang="en-US" sz="2800" spc="-5" dirty="0" err="1">
                <a:latin typeface="Comic Sans MS"/>
                <a:cs typeface="Comic Sans MS"/>
              </a:rPr>
              <a:t>Doeg</a:t>
            </a:r>
            <a:r>
              <a:rPr lang="en-US" sz="2800" spc="-5" dirty="0">
                <a:latin typeface="Comic Sans MS"/>
                <a:cs typeface="Comic Sans MS"/>
              </a:rPr>
              <a:t> era </a:t>
            </a:r>
            <a:r>
              <a:rPr lang="en-US" sz="2800" spc="-5" dirty="0" err="1">
                <a:latin typeface="Comic Sans MS"/>
                <a:cs typeface="Comic Sans MS"/>
              </a:rPr>
              <a:t>singurul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dispus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să</a:t>
            </a:r>
            <a:r>
              <a:rPr lang="en-US" sz="2800" spc="-5" dirty="0">
                <a:latin typeface="Comic Sans MS"/>
                <a:cs typeface="Comic Sans MS"/>
              </a:rPr>
              <a:t> o </a:t>
            </a:r>
            <a:r>
              <a:rPr lang="en-US" sz="2800" spc="-5" dirty="0" err="1">
                <a:latin typeface="Comic Sans MS"/>
                <a:cs typeface="Comic Sans MS"/>
              </a:rPr>
              <a:t>facă</a:t>
            </a:r>
            <a:r>
              <a:rPr lang="en-US" sz="2800" spc="-5" dirty="0">
                <a:latin typeface="Comic Sans MS"/>
                <a:cs typeface="Comic Sans MS"/>
              </a:rPr>
              <a:t>! </a:t>
            </a:r>
            <a:r>
              <a:rPr lang="en-US" sz="2800" spc="-5" dirty="0" err="1">
                <a:latin typeface="Comic Sans MS"/>
                <a:cs typeface="Comic Sans MS"/>
              </a:rPr>
              <a:t>Doeg</a:t>
            </a:r>
            <a:r>
              <a:rPr lang="en-US" sz="2800" spc="-5" dirty="0">
                <a:latin typeface="Comic Sans MS"/>
                <a:cs typeface="Comic Sans MS"/>
              </a:rPr>
              <a:t> a </a:t>
            </a:r>
            <a:r>
              <a:rPr lang="en-US" sz="2800" spc="-5" dirty="0" err="1">
                <a:latin typeface="Comic Sans MS"/>
                <a:cs typeface="Comic Sans MS"/>
              </a:rPr>
              <a:t>ucis</a:t>
            </a:r>
            <a:r>
              <a:rPr lang="en-US" sz="2800" spc="-5" dirty="0">
                <a:latin typeface="Comic Sans MS"/>
                <a:cs typeface="Comic Sans MS"/>
              </a:rPr>
              <a:t> cu </a:t>
            </a:r>
            <a:r>
              <a:rPr lang="en-US" sz="2800" spc="-5" dirty="0" err="1">
                <a:latin typeface="Comic Sans MS"/>
                <a:cs typeface="Comic Sans MS"/>
              </a:rPr>
              <a:t>brutalitate</a:t>
            </a:r>
            <a:r>
              <a:rPr lang="en-US" sz="2800" spc="-5" dirty="0">
                <a:latin typeface="Comic Sans MS"/>
                <a:cs typeface="Comic Sans MS"/>
              </a:rPr>
              <a:t> 85 de </a:t>
            </a:r>
            <a:r>
              <a:rPr lang="en-US" sz="2800" spc="-5" dirty="0" err="1">
                <a:latin typeface="Comic Sans MS"/>
                <a:cs typeface="Comic Sans MS"/>
              </a:rPr>
              <a:t>preoți</a:t>
            </a:r>
            <a:endParaRPr lang="ro-RO" sz="2800" spc="-5" dirty="0">
              <a:latin typeface="Comic Sans MS"/>
              <a:cs typeface="Comic Sans MS"/>
            </a:endParaRPr>
          </a:p>
          <a:p>
            <a:pPr marL="588645" marR="99060" indent="-576580" algn="r">
              <a:lnSpc>
                <a:spcPct val="100000"/>
              </a:lnSpc>
              <a:spcBef>
                <a:spcPts val="100"/>
              </a:spcBef>
              <a:tabLst>
                <a:tab pos="6223000" algn="l"/>
              </a:tabLst>
            </a:pP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împreună</a:t>
            </a:r>
            <a:r>
              <a:rPr lang="en-US" sz="2800" spc="-5" dirty="0">
                <a:latin typeface="Comic Sans MS"/>
                <a:cs typeface="Comic Sans MS"/>
              </a:rPr>
              <a:t> cu </a:t>
            </a:r>
            <a:r>
              <a:rPr lang="en-US" sz="2800" spc="-5" dirty="0" err="1">
                <a:latin typeface="Comic Sans MS"/>
                <a:cs typeface="Comic Sans MS"/>
              </a:rPr>
              <a:t>famiile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endParaRPr lang="ro-RO" sz="2800" spc="-5" dirty="0">
              <a:latin typeface="Comic Sans MS"/>
              <a:cs typeface="Comic Sans MS"/>
            </a:endParaRPr>
          </a:p>
          <a:p>
            <a:pPr marL="588645" marR="99060" indent="-576580" algn="r">
              <a:lnSpc>
                <a:spcPct val="100000"/>
              </a:lnSpc>
              <a:spcBef>
                <a:spcPts val="100"/>
              </a:spcBef>
              <a:tabLst>
                <a:tab pos="6223000" algn="l"/>
              </a:tabLst>
            </a:pPr>
            <a:r>
              <a:rPr lang="en-US" sz="2800" spc="-5" dirty="0" err="1">
                <a:latin typeface="Comic Sans MS"/>
                <a:cs typeface="Comic Sans MS"/>
              </a:rPr>
              <a:t>acestora</a:t>
            </a:r>
            <a:r>
              <a:rPr lang="en-US" sz="2800" spc="-5" dirty="0">
                <a:latin typeface="Comic Sans MS"/>
                <a:cs typeface="Comic Sans MS"/>
              </a:rPr>
              <a:t> cu </a:t>
            </a:r>
            <a:r>
              <a:rPr lang="en-US" sz="2800" spc="-5" dirty="0" err="1">
                <a:latin typeface="Comic Sans MS"/>
                <a:cs typeface="Comic Sans MS"/>
              </a:rPr>
              <a:t>sabia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lui</a:t>
            </a:r>
            <a:r>
              <a:rPr lang="en-US" sz="2800" spc="-5" dirty="0">
                <a:latin typeface="Comic Sans MS"/>
                <a:cs typeface="Comic Sans MS"/>
              </a:rPr>
              <a:t>. </a:t>
            </a:r>
            <a:endParaRPr lang="ro-RO" sz="2800" spc="-5" dirty="0">
              <a:latin typeface="Comic Sans MS"/>
              <a:cs typeface="Comic Sans MS"/>
            </a:endParaRPr>
          </a:p>
          <a:p>
            <a:pPr marL="588645" marR="99060" indent="-576580" algn="r">
              <a:lnSpc>
                <a:spcPct val="100000"/>
              </a:lnSpc>
              <a:spcBef>
                <a:spcPts val="100"/>
              </a:spcBef>
              <a:tabLst>
                <a:tab pos="6223000" algn="l"/>
              </a:tabLst>
            </a:pPr>
            <a:r>
              <a:rPr lang="en-US" sz="2800" spc="-5" dirty="0">
                <a:latin typeface="Comic Sans MS"/>
                <a:cs typeface="Comic Sans MS"/>
              </a:rPr>
              <a:t>El era </a:t>
            </a:r>
            <a:r>
              <a:rPr lang="en-US" sz="2800" spc="-5" dirty="0" err="1">
                <a:latin typeface="Comic Sans MS"/>
                <a:cs typeface="Comic Sans MS"/>
              </a:rPr>
              <a:t>foarte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viclean</a:t>
            </a:r>
            <a:r>
              <a:rPr lang="en-US" sz="2800" spc="-5" dirty="0">
                <a:latin typeface="Comic Sans MS"/>
                <a:cs typeface="Comic Sans MS"/>
              </a:rPr>
              <a:t>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794502" y="172465"/>
            <a:ext cx="3349118" cy="38908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Într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-o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zi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, Saul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îl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vâna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pe David, moment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în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care a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intrat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în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peștera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în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care se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afla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David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împreună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cu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oameni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cu care se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ascundea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.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Iar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Saul era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singur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!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2400" y="89623"/>
            <a:ext cx="8536940" cy="67941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25645">
              <a:lnSpc>
                <a:spcPct val="100000"/>
              </a:lnSpc>
              <a:spcBef>
                <a:spcPts val="100"/>
              </a:spcBef>
            </a:pPr>
            <a:r>
              <a:rPr lang="en-US" sz="2800" spc="-5" dirty="0" err="1">
                <a:latin typeface="Comic Sans MS"/>
                <a:cs typeface="Comic Sans MS"/>
              </a:rPr>
              <a:t>În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peșteră</a:t>
            </a:r>
            <a:r>
              <a:rPr lang="en-US" sz="2800" spc="-5" dirty="0">
                <a:latin typeface="Comic Sans MS"/>
                <a:cs typeface="Comic Sans MS"/>
              </a:rPr>
              <a:t>, David cu </a:t>
            </a:r>
            <a:r>
              <a:rPr lang="en-US" sz="2800" spc="-5" dirty="0" err="1">
                <a:latin typeface="Comic Sans MS"/>
                <a:cs typeface="Comic Sans MS"/>
              </a:rPr>
              <a:t>ușurință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ar</a:t>
            </a:r>
            <a:r>
              <a:rPr lang="en-US" sz="2800" spc="-5" dirty="0">
                <a:latin typeface="Comic Sans MS"/>
                <a:cs typeface="Comic Sans MS"/>
              </a:rPr>
              <a:t> fi </a:t>
            </a:r>
            <a:r>
              <a:rPr lang="en-US" sz="2800" spc="-5" dirty="0" err="1">
                <a:latin typeface="Comic Sans MS"/>
                <a:cs typeface="Comic Sans MS"/>
              </a:rPr>
              <a:t>putut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să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îl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ucidă</a:t>
            </a:r>
            <a:r>
              <a:rPr lang="en-US" sz="2800" spc="-5" dirty="0">
                <a:latin typeface="Comic Sans MS"/>
                <a:cs typeface="Comic Sans MS"/>
              </a:rPr>
              <a:t> pe Saul. </a:t>
            </a:r>
            <a:r>
              <a:rPr lang="en-US" sz="2800" spc="-5" dirty="0" err="1">
                <a:latin typeface="Comic Sans MS"/>
                <a:cs typeface="Comic Sans MS"/>
              </a:rPr>
              <a:t>Însă</a:t>
            </a:r>
            <a:r>
              <a:rPr lang="en-US" sz="2800" spc="-5" dirty="0">
                <a:latin typeface="Comic Sans MS"/>
                <a:cs typeface="Comic Sans MS"/>
              </a:rPr>
              <a:t>, el a </a:t>
            </a:r>
            <a:r>
              <a:rPr lang="en-US" sz="2800" spc="-5" dirty="0" err="1">
                <a:latin typeface="Comic Sans MS"/>
                <a:cs typeface="Comic Sans MS"/>
              </a:rPr>
              <a:t>tăiat</a:t>
            </a:r>
            <a:r>
              <a:rPr lang="en-US" sz="2800" spc="-5" dirty="0">
                <a:latin typeface="Comic Sans MS"/>
                <a:cs typeface="Comic Sans MS"/>
              </a:rPr>
              <a:t> o </a:t>
            </a:r>
            <a:r>
              <a:rPr lang="en-US" sz="2800" spc="-5" dirty="0" err="1">
                <a:latin typeface="Comic Sans MS"/>
                <a:cs typeface="Comic Sans MS"/>
              </a:rPr>
              <a:t>bucată</a:t>
            </a:r>
            <a:r>
              <a:rPr lang="en-US" sz="2800" spc="-5" dirty="0">
                <a:latin typeface="Comic Sans MS"/>
                <a:cs typeface="Comic Sans MS"/>
              </a:rPr>
              <a:t> din </a:t>
            </a:r>
            <a:endParaRPr lang="ro-RO" sz="2800" spc="-5" dirty="0">
              <a:latin typeface="Comic Sans MS"/>
              <a:cs typeface="Comic Sans MS"/>
            </a:endParaRPr>
          </a:p>
          <a:p>
            <a:pPr marL="12700" marR="4525645">
              <a:lnSpc>
                <a:spcPct val="100000"/>
              </a:lnSpc>
              <a:spcBef>
                <a:spcPts val="100"/>
              </a:spcBef>
            </a:pPr>
            <a:r>
              <a:rPr lang="en-US" sz="2800" spc="-5" dirty="0" err="1">
                <a:latin typeface="Comic Sans MS"/>
                <a:cs typeface="Comic Sans MS"/>
              </a:rPr>
              <a:t>haina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lui</a:t>
            </a:r>
            <a:r>
              <a:rPr lang="en-US" sz="2800" spc="-5" dirty="0">
                <a:latin typeface="Comic Sans MS"/>
                <a:cs typeface="Comic Sans MS"/>
              </a:rPr>
              <a:t> Saul cu </a:t>
            </a:r>
            <a:endParaRPr lang="ro-RO" sz="2800" spc="-5" dirty="0">
              <a:latin typeface="Comic Sans MS"/>
              <a:cs typeface="Comic Sans MS"/>
            </a:endParaRPr>
          </a:p>
          <a:p>
            <a:pPr marL="12700" marR="4525645">
              <a:lnSpc>
                <a:spcPct val="100000"/>
              </a:lnSpc>
              <a:spcBef>
                <a:spcPts val="100"/>
              </a:spcBef>
            </a:pPr>
            <a:r>
              <a:rPr lang="en-US" sz="2800" spc="-5" dirty="0" err="1">
                <a:latin typeface="Comic Sans MS"/>
                <a:cs typeface="Comic Sans MS"/>
              </a:rPr>
              <a:t>sabia</a:t>
            </a:r>
            <a:r>
              <a:rPr lang="en-US" sz="2800" spc="-5" dirty="0"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latin typeface="Comic Sans MS"/>
                <a:cs typeface="Comic Sans MS"/>
              </a:rPr>
              <a:t>sa</a:t>
            </a:r>
            <a:r>
              <a:rPr lang="en-US" sz="2800" spc="-5" dirty="0">
                <a:latin typeface="Comic Sans MS"/>
                <a:cs typeface="Comic Sans MS"/>
              </a:rPr>
              <a:t>.</a:t>
            </a:r>
            <a:endParaRPr sz="3900" dirty="0">
              <a:latin typeface="Times New Roman"/>
              <a:cs typeface="Times New Roman"/>
            </a:endParaRPr>
          </a:p>
          <a:p>
            <a:pPr marL="2378710" marR="5080">
              <a:lnSpc>
                <a:spcPct val="100000"/>
              </a:lnSpc>
              <a:spcBef>
                <a:spcPts val="3030"/>
              </a:spcBef>
            </a:pPr>
            <a:endParaRPr lang="ro-RO" sz="2800" dirty="0">
              <a:latin typeface="Comic Sans MS"/>
              <a:cs typeface="Comic Sans MS"/>
            </a:endParaRPr>
          </a:p>
          <a:p>
            <a:pPr marL="2378710" marR="5080">
              <a:lnSpc>
                <a:spcPct val="100000"/>
              </a:lnSpc>
              <a:spcBef>
                <a:spcPts val="3030"/>
              </a:spcBef>
            </a:pPr>
            <a:endParaRPr lang="ro-RO" sz="1200" dirty="0">
              <a:latin typeface="Comic Sans MS"/>
              <a:cs typeface="Comic Sans MS"/>
            </a:endParaRPr>
          </a:p>
          <a:p>
            <a:pPr marL="2378710" marR="5080">
              <a:lnSpc>
                <a:spcPct val="100000"/>
              </a:lnSpc>
              <a:spcBef>
                <a:spcPts val="3030"/>
              </a:spcBef>
            </a:pPr>
            <a:r>
              <a:rPr lang="en-US" sz="2800" dirty="0" err="1">
                <a:latin typeface="Comic Sans MS"/>
                <a:cs typeface="Comic Sans MS"/>
              </a:rPr>
              <a:t>Când</a:t>
            </a:r>
            <a:r>
              <a:rPr lang="en-US" sz="2800" dirty="0">
                <a:latin typeface="Comic Sans MS"/>
                <a:cs typeface="Comic Sans MS"/>
              </a:rPr>
              <a:t> a </a:t>
            </a:r>
            <a:r>
              <a:rPr lang="en-US" sz="2800" dirty="0" err="1">
                <a:latin typeface="Comic Sans MS"/>
                <a:cs typeface="Comic Sans MS"/>
              </a:rPr>
              <a:t>plecat</a:t>
            </a:r>
            <a:r>
              <a:rPr lang="en-US" sz="2800" dirty="0">
                <a:latin typeface="Comic Sans MS"/>
                <a:cs typeface="Comic Sans MS"/>
              </a:rPr>
              <a:t> Saul, David l-a </a:t>
            </a:r>
            <a:r>
              <a:rPr lang="en-US" sz="2800" dirty="0" err="1">
                <a:latin typeface="Comic Sans MS"/>
                <a:cs typeface="Comic Sans MS"/>
              </a:rPr>
              <a:t>strigat</a:t>
            </a:r>
            <a:r>
              <a:rPr lang="en-US" sz="2800" dirty="0">
                <a:latin typeface="Comic Sans MS"/>
                <a:cs typeface="Comic Sans MS"/>
              </a:rPr>
              <a:t>. Am </a:t>
            </a:r>
            <a:r>
              <a:rPr lang="en-US" sz="2800" dirty="0" err="1">
                <a:latin typeface="Comic Sans MS"/>
                <a:cs typeface="Comic Sans MS"/>
              </a:rPr>
              <a:t>tăiat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colțul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hainei</a:t>
            </a:r>
            <a:r>
              <a:rPr lang="en-US" sz="2800" dirty="0">
                <a:latin typeface="Comic Sans MS"/>
                <a:cs typeface="Comic Sans MS"/>
              </a:rPr>
              <a:t> tale </a:t>
            </a:r>
            <a:r>
              <a:rPr lang="en-US" sz="2800" dirty="0" err="1">
                <a:latin typeface="Comic Sans MS"/>
                <a:cs typeface="Comic Sans MS"/>
              </a:rPr>
              <a:t>și</a:t>
            </a:r>
            <a:r>
              <a:rPr lang="en-US" sz="2800" dirty="0">
                <a:latin typeface="Comic Sans MS"/>
                <a:cs typeface="Comic Sans MS"/>
              </a:rPr>
              <a:t> nu </a:t>
            </a:r>
            <a:r>
              <a:rPr lang="en-US" sz="2800" dirty="0" err="1">
                <a:latin typeface="Comic Sans MS"/>
                <a:cs typeface="Comic Sans MS"/>
              </a:rPr>
              <a:t>te</a:t>
            </a:r>
            <a:r>
              <a:rPr lang="en-US" sz="2800" dirty="0">
                <a:latin typeface="Comic Sans MS"/>
                <a:cs typeface="Comic Sans MS"/>
              </a:rPr>
              <a:t>-am </a:t>
            </a:r>
            <a:r>
              <a:rPr lang="en-US" sz="2800" dirty="0" err="1">
                <a:latin typeface="Comic Sans MS"/>
                <a:cs typeface="Comic Sans MS"/>
              </a:rPr>
              <a:t>ucis</a:t>
            </a:r>
            <a:r>
              <a:rPr lang="en-US" sz="2800" dirty="0">
                <a:latin typeface="Comic Sans MS"/>
                <a:cs typeface="Comic Sans MS"/>
              </a:rPr>
              <a:t>, </a:t>
            </a:r>
            <a:r>
              <a:rPr lang="en-US" sz="2800" dirty="0" err="1">
                <a:latin typeface="Comic Sans MS"/>
                <a:cs typeface="Comic Sans MS"/>
              </a:rPr>
              <a:t>cunoaște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și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vezi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că</a:t>
            </a:r>
            <a:r>
              <a:rPr lang="en-US" sz="2800" dirty="0">
                <a:latin typeface="Comic Sans MS"/>
                <a:cs typeface="Comic Sans MS"/>
              </a:rPr>
              <a:t> nu se </a:t>
            </a:r>
            <a:r>
              <a:rPr lang="en-US" sz="2800" dirty="0" err="1">
                <a:latin typeface="Comic Sans MS"/>
                <a:cs typeface="Comic Sans MS"/>
              </a:rPr>
              <a:t>află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nici</a:t>
            </a:r>
            <a:r>
              <a:rPr lang="en-US" sz="2800" dirty="0">
                <a:latin typeface="Comic Sans MS"/>
                <a:cs typeface="Comic Sans MS"/>
              </a:rPr>
              <a:t> un pic de </a:t>
            </a:r>
            <a:r>
              <a:rPr lang="en-US" sz="2800" dirty="0" err="1">
                <a:latin typeface="Comic Sans MS"/>
                <a:cs typeface="Comic Sans MS"/>
              </a:rPr>
              <a:t>răutate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sau</a:t>
            </a:r>
            <a:r>
              <a:rPr lang="en-US" sz="2800" dirty="0">
                <a:latin typeface="Comic Sans MS"/>
                <a:cs typeface="Comic Sans MS"/>
              </a:rPr>
              <a:t> de </a:t>
            </a:r>
            <a:r>
              <a:rPr lang="en-US" sz="2800" dirty="0" err="1">
                <a:latin typeface="Comic Sans MS"/>
                <a:cs typeface="Comic Sans MS"/>
              </a:rPr>
              <a:t>răzvrătire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în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mâinile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mele</a:t>
            </a:r>
            <a:r>
              <a:rPr lang="en-US" sz="2800" dirty="0">
                <a:latin typeface="Comic Sans MS"/>
                <a:cs typeface="Comic Sans MS"/>
              </a:rPr>
              <a:t>...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23926" y="144271"/>
            <a:ext cx="8567674" cy="3029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36980" algn="l"/>
              </a:tabLst>
            </a:pP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Saul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și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-a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cerut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iertare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pentru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că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a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încercat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să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îi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facă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rău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.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Însă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la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scurt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timp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această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furie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veche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s-a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reîntors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,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așa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că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Saul a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adunat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o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armată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de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trei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sute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de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oameni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pentru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al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ucide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pe David.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Într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-o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noapte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,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în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timp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ce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armata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dormea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, David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și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Abishai,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unul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dintre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soldați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, s-au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furișat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în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cortul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în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care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dormea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regele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261102" y="163321"/>
            <a:ext cx="3456304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Dumnezeu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l-a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dat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pe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dușmanul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tău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în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mâinile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tale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astăzi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,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-a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șoptit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Abishai.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Te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rog,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lasă-mă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să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îl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lovesc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cu </a:t>
            </a:r>
            <a:r>
              <a:rPr lang="en-US"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sulița</a:t>
            </a:r>
            <a:r>
              <a:rPr lang="en-US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52600" y="304800"/>
            <a:ext cx="7086220" cy="43858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2649220" algn="l"/>
              </a:tabLst>
            </a:pPr>
            <a:r>
              <a:rPr lang="en-US" sz="2800" dirty="0">
                <a:latin typeface="Comic Sans MS"/>
                <a:cs typeface="Comic Sans MS"/>
              </a:rPr>
              <a:t>David </a:t>
            </a:r>
            <a:r>
              <a:rPr lang="en-US" sz="2800" dirty="0" err="1">
                <a:latin typeface="Comic Sans MS"/>
                <a:cs typeface="Comic Sans MS"/>
              </a:rPr>
              <a:t>însă</a:t>
            </a:r>
            <a:r>
              <a:rPr lang="en-US" sz="2800" dirty="0">
                <a:latin typeface="Comic Sans MS"/>
                <a:cs typeface="Comic Sans MS"/>
              </a:rPr>
              <a:t> a </a:t>
            </a:r>
            <a:r>
              <a:rPr lang="en-US" sz="2800" dirty="0" err="1">
                <a:latin typeface="Comic Sans MS"/>
                <a:cs typeface="Comic Sans MS"/>
              </a:rPr>
              <a:t>refuzat</a:t>
            </a:r>
            <a:r>
              <a:rPr lang="en-US" sz="2800" dirty="0">
                <a:latin typeface="Comic Sans MS"/>
                <a:cs typeface="Comic Sans MS"/>
              </a:rPr>
              <a:t>. </a:t>
            </a:r>
            <a:r>
              <a:rPr lang="en-US" sz="2800" dirty="0" err="1">
                <a:latin typeface="Comic Sans MS"/>
                <a:cs typeface="Comic Sans MS"/>
              </a:rPr>
              <a:t>În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schimb</a:t>
            </a:r>
            <a:r>
              <a:rPr lang="en-US" sz="2800" dirty="0">
                <a:latin typeface="Comic Sans MS"/>
                <a:cs typeface="Comic Sans MS"/>
              </a:rPr>
              <a:t>,</a:t>
            </a:r>
            <a:endParaRPr lang="ro-RO" sz="2800" dirty="0">
              <a:latin typeface="Comic Sans MS"/>
              <a:cs typeface="Comic Sans MS"/>
            </a:endParaRP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2649220" algn="l"/>
              </a:tabLst>
            </a:pPr>
            <a:r>
              <a:rPr lang="en-US" sz="2800" dirty="0">
                <a:latin typeface="Comic Sans MS"/>
                <a:cs typeface="Comic Sans MS"/>
              </a:rPr>
              <a:t> a </a:t>
            </a:r>
            <a:r>
              <a:rPr lang="en-US" sz="2800" dirty="0" err="1">
                <a:latin typeface="Comic Sans MS"/>
                <a:cs typeface="Comic Sans MS"/>
              </a:rPr>
              <a:t>luat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sabia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regelui</a:t>
            </a:r>
            <a:r>
              <a:rPr lang="en-US" sz="2800" dirty="0">
                <a:latin typeface="Comic Sans MS"/>
                <a:cs typeface="Comic Sans MS"/>
              </a:rPr>
              <a:t> Saul </a:t>
            </a:r>
            <a:r>
              <a:rPr lang="en-US" sz="2800" dirty="0" err="1">
                <a:latin typeface="Comic Sans MS"/>
                <a:cs typeface="Comic Sans MS"/>
              </a:rPr>
              <a:t>și</a:t>
            </a:r>
            <a:r>
              <a:rPr lang="en-US" sz="2800" dirty="0">
                <a:latin typeface="Comic Sans MS"/>
                <a:cs typeface="Comic Sans MS"/>
              </a:rPr>
              <a:t> a </a:t>
            </a:r>
            <a:r>
              <a:rPr lang="en-US" sz="2800" dirty="0" err="1">
                <a:latin typeface="Comic Sans MS"/>
                <a:cs typeface="Comic Sans MS"/>
              </a:rPr>
              <a:t>plecat</a:t>
            </a:r>
            <a:r>
              <a:rPr lang="en-US" sz="2800" dirty="0">
                <a:latin typeface="Comic Sans MS"/>
                <a:cs typeface="Comic Sans MS"/>
              </a:rPr>
              <a:t>. </a:t>
            </a:r>
            <a:endParaRPr lang="ro-RO" sz="2800" dirty="0">
              <a:latin typeface="Comic Sans MS"/>
              <a:cs typeface="Comic Sans MS"/>
            </a:endParaRP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2649220" algn="l"/>
              </a:tabLst>
            </a:pPr>
            <a:r>
              <a:rPr lang="en-US" sz="2800" dirty="0">
                <a:latin typeface="Comic Sans MS"/>
                <a:cs typeface="Comic Sans MS"/>
              </a:rPr>
              <a:t>De pe un deal din </a:t>
            </a:r>
            <a:r>
              <a:rPr lang="en-US" sz="2800" dirty="0" err="1">
                <a:latin typeface="Comic Sans MS"/>
                <a:cs typeface="Comic Sans MS"/>
              </a:rPr>
              <a:t>apropiere</a:t>
            </a:r>
            <a:r>
              <a:rPr lang="en-US" sz="2800" dirty="0">
                <a:latin typeface="Comic Sans MS"/>
                <a:cs typeface="Comic Sans MS"/>
              </a:rPr>
              <a:t>, David a </a:t>
            </a:r>
            <a:r>
              <a:rPr lang="en-US" sz="2800" dirty="0" err="1">
                <a:latin typeface="Comic Sans MS"/>
                <a:cs typeface="Comic Sans MS"/>
              </a:rPr>
              <a:t>strigat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până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când</a:t>
            </a:r>
            <a:r>
              <a:rPr lang="en-US" sz="2800" dirty="0">
                <a:latin typeface="Comic Sans MS"/>
                <a:cs typeface="Comic Sans MS"/>
              </a:rPr>
              <a:t> Saul l-a </a:t>
            </a:r>
            <a:r>
              <a:rPr lang="en-US" sz="2800" dirty="0" err="1">
                <a:latin typeface="Comic Sans MS"/>
                <a:cs typeface="Comic Sans MS"/>
              </a:rPr>
              <a:t>auzit</a:t>
            </a:r>
            <a:r>
              <a:rPr lang="en-US" sz="2800" dirty="0">
                <a:latin typeface="Comic Sans MS"/>
                <a:cs typeface="Comic Sans MS"/>
              </a:rPr>
              <a:t>.</a:t>
            </a: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2649220" algn="l"/>
              </a:tabLst>
            </a:pPr>
            <a:r>
              <a:rPr lang="en-US" sz="2800" dirty="0" err="1">
                <a:latin typeface="Comic Sans MS"/>
                <a:cs typeface="Comic Sans MS"/>
              </a:rPr>
              <a:t>Încă</a:t>
            </a:r>
            <a:r>
              <a:rPr lang="en-US" sz="2800" dirty="0">
                <a:latin typeface="Comic Sans MS"/>
                <a:cs typeface="Comic Sans MS"/>
              </a:rPr>
              <a:t> o </a:t>
            </a:r>
            <a:r>
              <a:rPr lang="en-US" sz="2800" dirty="0" err="1">
                <a:latin typeface="Comic Sans MS"/>
                <a:cs typeface="Comic Sans MS"/>
              </a:rPr>
              <a:t>dată</a:t>
            </a:r>
            <a:r>
              <a:rPr lang="en-US" sz="2800" dirty="0">
                <a:latin typeface="Comic Sans MS"/>
                <a:cs typeface="Comic Sans MS"/>
              </a:rPr>
              <a:t>, Saul a </a:t>
            </a:r>
            <a:r>
              <a:rPr lang="en-US" sz="2800" dirty="0" err="1">
                <a:latin typeface="Comic Sans MS"/>
                <a:cs typeface="Comic Sans MS"/>
              </a:rPr>
              <a:t>văzut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că</a:t>
            </a:r>
            <a:r>
              <a:rPr lang="en-US" sz="2800" dirty="0">
                <a:latin typeface="Comic Sans MS"/>
                <a:cs typeface="Comic Sans MS"/>
              </a:rPr>
              <a:t> David </a:t>
            </a:r>
            <a:r>
              <a:rPr lang="en-US" sz="2800" dirty="0" err="1">
                <a:latin typeface="Comic Sans MS"/>
                <a:cs typeface="Comic Sans MS"/>
              </a:rPr>
              <a:t>ar</a:t>
            </a:r>
            <a:r>
              <a:rPr lang="en-US" sz="2800" dirty="0">
                <a:latin typeface="Comic Sans MS"/>
                <a:cs typeface="Comic Sans MS"/>
              </a:rPr>
              <a:t> fi </a:t>
            </a:r>
            <a:r>
              <a:rPr lang="en-US" sz="2800" dirty="0" err="1">
                <a:latin typeface="Comic Sans MS"/>
                <a:cs typeface="Comic Sans MS"/>
              </a:rPr>
              <a:t>putut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să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îl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ucidă</a:t>
            </a:r>
            <a:r>
              <a:rPr lang="en-US" sz="2800" dirty="0">
                <a:latin typeface="Comic Sans MS"/>
                <a:cs typeface="Comic Sans MS"/>
              </a:rPr>
              <a:t> cu </a:t>
            </a:r>
            <a:r>
              <a:rPr lang="en-US" sz="2800" dirty="0" err="1">
                <a:latin typeface="Comic Sans MS"/>
                <a:cs typeface="Comic Sans MS"/>
              </a:rPr>
              <a:t>ușurință</a:t>
            </a:r>
            <a:r>
              <a:rPr lang="en-US" sz="2800" dirty="0">
                <a:latin typeface="Comic Sans MS"/>
                <a:cs typeface="Comic Sans MS"/>
              </a:rPr>
              <a:t>, </a:t>
            </a:r>
            <a:r>
              <a:rPr lang="en-US" sz="2800" dirty="0" err="1">
                <a:latin typeface="Comic Sans MS"/>
                <a:cs typeface="Comic Sans MS"/>
              </a:rPr>
              <a:t>însă</a:t>
            </a:r>
            <a:r>
              <a:rPr lang="en-US" sz="2800" dirty="0">
                <a:latin typeface="Comic Sans MS"/>
                <a:cs typeface="Comic Sans MS"/>
              </a:rPr>
              <a:t> nu a </a:t>
            </a:r>
            <a:r>
              <a:rPr lang="en-US" sz="2800" dirty="0" err="1">
                <a:latin typeface="Comic Sans MS"/>
                <a:cs typeface="Comic Sans MS"/>
              </a:rPr>
              <a:t>făcut</a:t>
            </a:r>
            <a:r>
              <a:rPr lang="en-US" sz="2800" dirty="0">
                <a:latin typeface="Comic Sans MS"/>
                <a:cs typeface="Comic Sans MS"/>
              </a:rPr>
              <a:t>-o. </a:t>
            </a:r>
            <a:r>
              <a:rPr lang="en-US" sz="2800" dirty="0" err="1">
                <a:latin typeface="Comic Sans MS"/>
                <a:cs typeface="Comic Sans MS"/>
              </a:rPr>
              <a:t>încă</a:t>
            </a:r>
            <a:r>
              <a:rPr lang="en-US" sz="2800" dirty="0">
                <a:latin typeface="Comic Sans MS"/>
                <a:cs typeface="Comic Sans MS"/>
              </a:rPr>
              <a:t> o </a:t>
            </a:r>
            <a:r>
              <a:rPr lang="en-US" sz="2800" dirty="0" err="1">
                <a:latin typeface="Comic Sans MS"/>
                <a:cs typeface="Comic Sans MS"/>
              </a:rPr>
              <a:t>dată</a:t>
            </a:r>
            <a:r>
              <a:rPr lang="en-US" sz="2800" dirty="0">
                <a:latin typeface="Comic Sans MS"/>
                <a:cs typeface="Comic Sans MS"/>
              </a:rPr>
              <a:t>, Saul </a:t>
            </a:r>
            <a:r>
              <a:rPr lang="en-US" sz="2800" dirty="0" err="1">
                <a:latin typeface="Comic Sans MS"/>
                <a:cs typeface="Comic Sans MS"/>
              </a:rPr>
              <a:t>și</a:t>
            </a:r>
            <a:r>
              <a:rPr lang="en-US" sz="2800" dirty="0">
                <a:latin typeface="Comic Sans MS"/>
                <a:cs typeface="Comic Sans MS"/>
              </a:rPr>
              <a:t>-a </a:t>
            </a:r>
            <a:r>
              <a:rPr lang="en-US" sz="2800" dirty="0" err="1">
                <a:latin typeface="Comic Sans MS"/>
                <a:cs typeface="Comic Sans MS"/>
              </a:rPr>
              <a:t>cerut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iertare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pentru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că</a:t>
            </a:r>
            <a:r>
              <a:rPr lang="en-US" sz="2800" dirty="0">
                <a:latin typeface="Comic Sans MS"/>
                <a:cs typeface="Comic Sans MS"/>
              </a:rPr>
              <a:t> a </a:t>
            </a:r>
            <a:r>
              <a:rPr lang="en-US" sz="2800" dirty="0" err="1">
                <a:latin typeface="Comic Sans MS"/>
                <a:cs typeface="Comic Sans MS"/>
              </a:rPr>
              <a:t>încercat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să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îi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facă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rău</a:t>
            </a:r>
            <a:r>
              <a:rPr lang="en-US" sz="2800" dirty="0">
                <a:latin typeface="Comic Sans MS"/>
                <a:cs typeface="Comic Sans MS"/>
              </a:rPr>
              <a:t>.</a:t>
            </a: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2649220" algn="l"/>
              </a:tabLst>
            </a:pPr>
            <a:r>
              <a:rPr lang="en-US" sz="2800" dirty="0" err="1">
                <a:latin typeface="Comic Sans MS"/>
                <a:cs typeface="Comic Sans MS"/>
              </a:rPr>
              <a:t>Însă</a:t>
            </a:r>
            <a:r>
              <a:rPr lang="en-US" sz="2800" dirty="0">
                <a:latin typeface="Comic Sans MS"/>
                <a:cs typeface="Comic Sans MS"/>
              </a:rPr>
              <a:t> David </a:t>
            </a:r>
            <a:r>
              <a:rPr lang="en-US" sz="2800" dirty="0" err="1">
                <a:latin typeface="Comic Sans MS"/>
                <a:cs typeface="Comic Sans MS"/>
              </a:rPr>
              <a:t>știa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că</a:t>
            </a:r>
            <a:r>
              <a:rPr lang="en-US" sz="2800" dirty="0">
                <a:latin typeface="Comic Sans MS"/>
                <a:cs typeface="Comic Sans MS"/>
              </a:rPr>
              <a:t> nu se </a:t>
            </a:r>
            <a:r>
              <a:rPr lang="en-US" sz="2800" dirty="0" err="1">
                <a:latin typeface="Comic Sans MS"/>
                <a:cs typeface="Comic Sans MS"/>
              </a:rPr>
              <a:t>putea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endParaRPr lang="ro-RO" sz="2800" dirty="0">
              <a:latin typeface="Comic Sans MS"/>
              <a:cs typeface="Comic Sans MS"/>
            </a:endParaRPr>
          </a:p>
          <a:p>
            <a:pPr marL="12700" marR="5080" algn="r">
              <a:lnSpc>
                <a:spcPct val="100000"/>
              </a:lnSpc>
              <a:spcBef>
                <a:spcPts val="100"/>
              </a:spcBef>
              <a:tabLst>
                <a:tab pos="2649220" algn="l"/>
              </a:tabLst>
            </a:pPr>
            <a:r>
              <a:rPr lang="en-US" sz="2800" dirty="0" err="1">
                <a:latin typeface="Comic Sans MS"/>
                <a:cs typeface="Comic Sans MS"/>
              </a:rPr>
              <a:t>încrede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în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cuvântul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en-US" sz="2800" dirty="0" err="1">
                <a:latin typeface="Comic Sans MS"/>
                <a:cs typeface="Comic Sans MS"/>
              </a:rPr>
              <a:t>lui</a:t>
            </a:r>
            <a:r>
              <a:rPr lang="en-US" sz="2800" dirty="0">
                <a:latin typeface="Comic Sans MS"/>
                <a:cs typeface="Comic Sans MS"/>
              </a:rPr>
              <a:t> Saul.</a:t>
            </a: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760</Words>
  <Application>Microsoft Office PowerPoint</Application>
  <PresentationFormat>Expunere pe ecran (4:3)</PresentationFormat>
  <Paragraphs>35</Paragraphs>
  <Slides>18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18</vt:i4>
      </vt:variant>
    </vt:vector>
  </HeadingPairs>
  <TitlesOfParts>
    <vt:vector size="22" baseType="lpstr">
      <vt:lpstr>Calibri</vt:lpstr>
      <vt:lpstr>Comic Sans MS</vt:lpstr>
      <vt:lpstr>Times New Roman</vt:lpstr>
      <vt:lpstr>Office Theme</vt:lpstr>
      <vt:lpstr>Prezentare PowerPoint</vt:lpstr>
      <vt:lpstr>Tânărul David era pe fugă fiindcă regele Saul dorea să îl ucidă. David a trăit în sălbăticie, într-o peșteră uriașă împreună cu patru sute de oameni care îl urmau.</vt:lpstr>
      <vt:lpstr>Uneori, soldații regelui Saul aproape reușeau să îi găsească. Însă David continua să se miște.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El a poruncit unei femei să îl cheme pe Samuel din locul morților. În acea noapte, Saul a primit un mesaj.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Sfârșit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the King Part 1 English</dc:title>
  <cp:lastModifiedBy>Mihail</cp:lastModifiedBy>
  <cp:revision>21</cp:revision>
  <dcterms:created xsi:type="dcterms:W3CDTF">2018-02-26T20:29:50Z</dcterms:created>
  <dcterms:modified xsi:type="dcterms:W3CDTF">2018-05-22T07:00:57Z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2002-09-21T00:00:00Z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2018-02-26T00:00:00Z</vt:filetime>
  </property>
</Properties>
</file>