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77" r:id="rId4"/>
    <p:sldId id="257" r:id="rId5"/>
    <p:sldId id="278" r:id="rId6"/>
    <p:sldId id="279" r:id="rId7"/>
    <p:sldId id="280" r:id="rId8"/>
    <p:sldId id="258" r:id="rId9"/>
    <p:sldId id="259" r:id="rId10"/>
    <p:sldId id="290" r:id="rId11"/>
    <p:sldId id="291" r:id="rId12"/>
    <p:sldId id="260" r:id="rId13"/>
    <p:sldId id="292" r:id="rId14"/>
    <p:sldId id="294" r:id="rId15"/>
    <p:sldId id="295" r:id="rId16"/>
    <p:sldId id="293" r:id="rId17"/>
    <p:sldId id="281" r:id="rId18"/>
    <p:sldId id="282" r:id="rId19"/>
    <p:sldId id="261" r:id="rId20"/>
    <p:sldId id="283" r:id="rId21"/>
    <p:sldId id="284" r:id="rId22"/>
    <p:sldId id="285" r:id="rId23"/>
    <p:sldId id="288" r:id="rId24"/>
    <p:sldId id="287" r:id="rId25"/>
    <p:sldId id="289" r:id="rId26"/>
    <p:sldId id="262" r:id="rId27"/>
    <p:sldId id="263" r:id="rId28"/>
    <p:sldId id="265" r:id="rId29"/>
    <p:sldId id="264" r:id="rId30"/>
    <p:sldId id="266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o-RO"/>
              <a:t>Faceți clic pentru a edita stilul de subtitlu coordonator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9F2E0-1187-4A21-9AC2-B441ABFF77C5}" type="datetimeFigureOut">
              <a:rPr lang="ro-RO" smtClean="0"/>
              <a:t>21.11.2018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C43E-9C20-4C23-909F-B749308A094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909308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9F2E0-1187-4A21-9AC2-B441ABFF77C5}" type="datetimeFigureOut">
              <a:rPr lang="ro-RO" smtClean="0"/>
              <a:t>21.11.2018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C43E-9C20-4C23-909F-B749308A094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568458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9F2E0-1187-4A21-9AC2-B441ABFF77C5}" type="datetimeFigureOut">
              <a:rPr lang="ro-RO" smtClean="0"/>
              <a:t>21.11.2018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C43E-9C20-4C23-909F-B749308A094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710518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9F2E0-1187-4A21-9AC2-B441ABFF77C5}" type="datetimeFigureOut">
              <a:rPr lang="ro-RO" smtClean="0"/>
              <a:t>21.11.2018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C43E-9C20-4C23-909F-B749308A094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3280927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9F2E0-1187-4A21-9AC2-B441ABFF77C5}" type="datetimeFigureOut">
              <a:rPr lang="ro-RO" smtClean="0"/>
              <a:t>21.11.2018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C43E-9C20-4C23-909F-B749308A094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3080407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9F2E0-1187-4A21-9AC2-B441ABFF77C5}" type="datetimeFigureOut">
              <a:rPr lang="ro-RO" smtClean="0"/>
              <a:t>21.11.2018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C43E-9C20-4C23-909F-B749308A094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332656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9F2E0-1187-4A21-9AC2-B441ABFF77C5}" type="datetimeFigureOut">
              <a:rPr lang="ro-RO" smtClean="0"/>
              <a:t>21.11.2018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C43E-9C20-4C23-909F-B749308A094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4250903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9F2E0-1187-4A21-9AC2-B441ABFF77C5}" type="datetimeFigureOut">
              <a:rPr lang="ro-RO" smtClean="0"/>
              <a:t>21.11.2018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C43E-9C20-4C23-909F-B749308A094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766166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9F2E0-1187-4A21-9AC2-B441ABFF77C5}" type="datetimeFigureOut">
              <a:rPr lang="ro-RO" smtClean="0"/>
              <a:t>21.11.2018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C43E-9C20-4C23-909F-B749308A094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2724695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9F2E0-1187-4A21-9AC2-B441ABFF77C5}" type="datetimeFigureOut">
              <a:rPr lang="ro-RO" smtClean="0"/>
              <a:t>21.11.2018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C43E-9C20-4C23-909F-B749308A094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419760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o-RO"/>
              <a:t>Faceți clic pe pictogramă pentru a adăuga o imagine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9F2E0-1187-4A21-9AC2-B441ABFF77C5}" type="datetimeFigureOut">
              <a:rPr lang="ro-RO" smtClean="0"/>
              <a:t>21.11.2018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C43E-9C20-4C23-909F-B749308A094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671488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9F2E0-1187-4A21-9AC2-B441ABFF77C5}" type="datetimeFigureOut">
              <a:rPr lang="ro-RO" smtClean="0"/>
              <a:t>21.11.2018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DC43E-9C20-4C23-909F-B749308A094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479430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292296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reptunghi 1">
            <a:extLst>
              <a:ext uri="{FF2B5EF4-FFF2-40B4-BE49-F238E27FC236}">
                <a16:creationId xmlns:a16="http://schemas.microsoft.com/office/drawing/2014/main" id="{55E7E968-B250-46CF-9499-26059BCBF9C4}"/>
              </a:ext>
            </a:extLst>
          </p:cNvPr>
          <p:cNvSpPr/>
          <p:nvPr/>
        </p:nvSpPr>
        <p:spPr>
          <a:xfrm>
            <a:off x="1688124" y="872196"/>
            <a:ext cx="6379698" cy="4512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>
              <a:lnSpc>
                <a:spcPct val="115000"/>
              </a:lnSpc>
            </a:pPr>
            <a:r>
              <a:rPr lang="ro-RO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R.</a:t>
            </a:r>
            <a:r>
              <a:rPr lang="ro-RO" sz="28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Să ne iubim cum Isus ne iubește,</a:t>
            </a:r>
            <a:endParaRPr lang="ro-RO" sz="28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0340">
              <a:lnSpc>
                <a:spcPct val="115000"/>
              </a:lnSpc>
            </a:pPr>
            <a:r>
              <a:rPr lang="ro-RO" sz="28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Să ne iubim cum Isus ne-a-</a:t>
            </a:r>
            <a:r>
              <a:rPr lang="ro-RO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nvățat</a:t>
            </a:r>
            <a:endParaRPr lang="ro-RO" sz="28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0340">
              <a:lnSpc>
                <a:spcPct val="115000"/>
              </a:lnSpc>
            </a:pPr>
            <a:r>
              <a:rPr lang="ro-RO" sz="28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Să ne iubim cum Isus poruncește</a:t>
            </a:r>
            <a:endParaRPr lang="ro-RO" sz="28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0340">
              <a:lnSpc>
                <a:spcPct val="115000"/>
              </a:lnSpc>
            </a:pPr>
            <a:r>
              <a:rPr lang="ro-RO" sz="28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Să ne iubim cu-adevărat.</a:t>
            </a:r>
            <a:endParaRPr lang="ro-RO" sz="28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0340">
              <a:lnSpc>
                <a:spcPct val="115000"/>
              </a:lnSpc>
            </a:pPr>
            <a:r>
              <a:rPr lang="ro-RO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indent="180340">
              <a:lnSpc>
                <a:spcPct val="115000"/>
              </a:lnSpc>
            </a:pPr>
            <a:r>
              <a:rPr lang="ro-RO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 Când iubești cu-</a:t>
            </a:r>
            <a:r>
              <a:rPr lang="ro-RO" sz="28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nsuflețire</a:t>
            </a:r>
            <a:r>
              <a:rPr lang="ro-RO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te ferești s-aduci jignire</a:t>
            </a:r>
          </a:p>
          <a:p>
            <a:pPr indent="180340">
              <a:lnSpc>
                <a:spcPct val="115000"/>
              </a:lnSpc>
            </a:pPr>
            <a:r>
              <a:rPr lang="ro-RO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Când iubești împarți dreptate, nu aștepți întâietate</a:t>
            </a:r>
          </a:p>
        </p:txBody>
      </p:sp>
    </p:spTree>
    <p:extLst>
      <p:ext uri="{BB962C8B-B14F-4D97-AF65-F5344CB8AC3E}">
        <p14:creationId xmlns:p14="http://schemas.microsoft.com/office/powerpoint/2010/main" val="12097292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reptunghi 1">
            <a:extLst>
              <a:ext uri="{FF2B5EF4-FFF2-40B4-BE49-F238E27FC236}">
                <a16:creationId xmlns:a16="http://schemas.microsoft.com/office/drawing/2014/main" id="{B9150E33-6EBA-43CC-929D-08C0941118E0}"/>
              </a:ext>
            </a:extLst>
          </p:cNvPr>
          <p:cNvSpPr/>
          <p:nvPr/>
        </p:nvSpPr>
        <p:spPr>
          <a:xfrm>
            <a:off x="1730325" y="942536"/>
            <a:ext cx="6239022" cy="4512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>
              <a:lnSpc>
                <a:spcPct val="115000"/>
              </a:lnSpc>
            </a:pPr>
            <a:r>
              <a:rPr lang="ro-RO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R.</a:t>
            </a:r>
            <a:r>
              <a:rPr lang="ro-RO" sz="28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Să ne iubim cum Isus ne iubește,</a:t>
            </a:r>
            <a:endParaRPr lang="ro-RO" sz="28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0340">
              <a:lnSpc>
                <a:spcPct val="115000"/>
              </a:lnSpc>
            </a:pPr>
            <a:r>
              <a:rPr lang="ro-RO" sz="28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Să ne iubim cum Isus ne-a-</a:t>
            </a:r>
            <a:r>
              <a:rPr lang="ro-RO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nvățat</a:t>
            </a:r>
            <a:endParaRPr lang="ro-RO" sz="28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0340">
              <a:lnSpc>
                <a:spcPct val="115000"/>
              </a:lnSpc>
            </a:pPr>
            <a:r>
              <a:rPr lang="ro-RO" sz="28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Să ne iubim cum Isus poruncește</a:t>
            </a:r>
            <a:endParaRPr lang="ro-RO" sz="28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0340">
              <a:lnSpc>
                <a:spcPct val="115000"/>
              </a:lnSpc>
            </a:pPr>
            <a:r>
              <a:rPr lang="ro-RO" sz="28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Să ne iubim cu-adevărat.</a:t>
            </a:r>
            <a:endParaRPr lang="ro-RO" sz="28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0340">
              <a:lnSpc>
                <a:spcPct val="115000"/>
              </a:lnSpc>
            </a:pPr>
            <a:r>
              <a:rPr lang="ro-RO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indent="180340">
              <a:lnSpc>
                <a:spcPct val="115000"/>
              </a:lnSpc>
            </a:pPr>
            <a:r>
              <a:rPr lang="ro-RO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3 Când iubești cu-</a:t>
            </a:r>
            <a:r>
              <a:rPr lang="ro-RO" sz="28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nflăcărare</a:t>
            </a:r>
            <a:r>
              <a:rPr lang="ro-RO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ai cu semenul răbdare</a:t>
            </a:r>
          </a:p>
          <a:p>
            <a:pPr indent="180340">
              <a:lnSpc>
                <a:spcPct val="115000"/>
              </a:lnSpc>
            </a:pPr>
            <a:r>
              <a:rPr lang="ro-RO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Când iubești vrei ca să fie între oameni armonie</a:t>
            </a:r>
          </a:p>
        </p:txBody>
      </p:sp>
    </p:spTree>
    <p:extLst>
      <p:ext uri="{BB962C8B-B14F-4D97-AF65-F5344CB8AC3E}">
        <p14:creationId xmlns:p14="http://schemas.microsoft.com/office/powerpoint/2010/main" val="2629718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2997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reptunghi 1">
            <a:extLst>
              <a:ext uri="{FF2B5EF4-FFF2-40B4-BE49-F238E27FC236}">
                <a16:creationId xmlns:a16="http://schemas.microsoft.com/office/drawing/2014/main" id="{1CC522A9-DBDA-4897-974C-272434621869}"/>
              </a:ext>
            </a:extLst>
          </p:cNvPr>
          <p:cNvSpPr/>
          <p:nvPr/>
        </p:nvSpPr>
        <p:spPr>
          <a:xfrm>
            <a:off x="1955409" y="801858"/>
            <a:ext cx="6323428" cy="4512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>
              <a:lnSpc>
                <a:spcPct val="115000"/>
              </a:lnSpc>
            </a:pPr>
            <a:r>
              <a:rPr lang="ro-RO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R.</a:t>
            </a:r>
            <a:r>
              <a:rPr lang="ro-RO" sz="28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Doamne, pâinea noastră vie</a:t>
            </a:r>
            <a:endParaRPr lang="ro-RO" sz="28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0340">
              <a:lnSpc>
                <a:spcPct val="115000"/>
              </a:lnSpc>
            </a:pPr>
            <a:r>
              <a:rPr lang="ro-RO" sz="28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Fii lăudat de Biserica-</a:t>
            </a:r>
            <a:r>
              <a:rPr lang="ro-RO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ntreagă</a:t>
            </a:r>
            <a:endParaRPr lang="ro-RO" sz="28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0340">
              <a:lnSpc>
                <a:spcPct val="115000"/>
              </a:lnSpc>
            </a:pPr>
            <a:r>
              <a:rPr lang="ro-RO" sz="28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Căci ne ești Doamne, hrană sfântă</a:t>
            </a:r>
            <a:endParaRPr lang="ro-RO" sz="28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0340">
              <a:lnSpc>
                <a:spcPct val="115000"/>
              </a:lnSpc>
            </a:pPr>
            <a:r>
              <a:rPr lang="ro-RO" sz="28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În drumul nostru spre tine.</a:t>
            </a:r>
            <a:endParaRPr lang="ro-RO" sz="28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0340">
              <a:lnSpc>
                <a:spcPct val="115000"/>
              </a:lnSpc>
            </a:pPr>
            <a:r>
              <a:rPr lang="ro-RO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indent="180340">
              <a:lnSpc>
                <a:spcPct val="115000"/>
              </a:lnSpc>
            </a:pPr>
            <a:r>
              <a:rPr lang="ro-RO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 Tu în pustiu ai săturat pe oameni</a:t>
            </a:r>
          </a:p>
          <a:p>
            <a:pPr indent="180340">
              <a:lnSpc>
                <a:spcPct val="115000"/>
              </a:lnSpc>
            </a:pPr>
            <a:r>
              <a:rPr lang="ro-RO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Cu-a ta putere cu al tău cuvânt,</a:t>
            </a:r>
          </a:p>
          <a:p>
            <a:pPr indent="180340">
              <a:lnSpc>
                <a:spcPct val="115000"/>
              </a:lnSpc>
            </a:pPr>
            <a:r>
              <a:rPr lang="ro-RO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Iar pentru noi ești hrană sufletească</a:t>
            </a:r>
          </a:p>
          <a:p>
            <a:pPr indent="180340">
              <a:lnSpc>
                <a:spcPct val="115000"/>
              </a:lnSpc>
            </a:pPr>
            <a:r>
              <a:rPr lang="ro-RO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Ce ne conduce-n cer spre paradis</a:t>
            </a:r>
          </a:p>
        </p:txBody>
      </p:sp>
    </p:spTree>
    <p:extLst>
      <p:ext uri="{BB962C8B-B14F-4D97-AF65-F5344CB8AC3E}">
        <p14:creationId xmlns:p14="http://schemas.microsoft.com/office/powerpoint/2010/main" val="8083660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reptunghi 1">
            <a:extLst>
              <a:ext uri="{FF2B5EF4-FFF2-40B4-BE49-F238E27FC236}">
                <a16:creationId xmlns:a16="http://schemas.microsoft.com/office/drawing/2014/main" id="{F613D253-20C4-42E6-BDDF-0E471D75FEF2}"/>
              </a:ext>
            </a:extLst>
          </p:cNvPr>
          <p:cNvSpPr/>
          <p:nvPr/>
        </p:nvSpPr>
        <p:spPr>
          <a:xfrm>
            <a:off x="1688123" y="759654"/>
            <a:ext cx="6421902" cy="4487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>
              <a:lnSpc>
                <a:spcPct val="115000"/>
              </a:lnSpc>
            </a:pPr>
            <a:r>
              <a:rPr lang="ro-RO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R.</a:t>
            </a:r>
            <a:r>
              <a:rPr lang="ro-RO" sz="28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Doamne, pâinea noastră vie</a:t>
            </a:r>
            <a:endParaRPr lang="ro-RO" sz="28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0340">
              <a:lnSpc>
                <a:spcPct val="115000"/>
              </a:lnSpc>
            </a:pPr>
            <a:r>
              <a:rPr lang="ro-RO" sz="28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Fii lăudat de Biserica-</a:t>
            </a:r>
            <a:r>
              <a:rPr lang="ro-RO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ntreagă</a:t>
            </a:r>
            <a:endParaRPr lang="ro-RO" sz="28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0340">
              <a:lnSpc>
                <a:spcPct val="115000"/>
              </a:lnSpc>
            </a:pPr>
            <a:r>
              <a:rPr lang="ro-RO" sz="28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Căci ne ești Doamne, hrană sfântă</a:t>
            </a:r>
            <a:endParaRPr lang="ro-RO" sz="28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0340">
              <a:lnSpc>
                <a:spcPct val="115000"/>
              </a:lnSpc>
            </a:pPr>
            <a:r>
              <a:rPr lang="ro-RO" sz="28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În drumul nostru spre tine.</a:t>
            </a:r>
            <a:endParaRPr lang="ro-RO" sz="28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0340">
              <a:lnSpc>
                <a:spcPct val="115000"/>
              </a:lnSpc>
            </a:pPr>
            <a:r>
              <a:rPr lang="ro-RO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indent="180340">
              <a:lnSpc>
                <a:spcPct val="115000"/>
              </a:lnSpc>
            </a:pPr>
            <a:r>
              <a:rPr lang="ro-RO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2. Tu ne-ai numit ai tăi prieteni Doamne</a:t>
            </a:r>
          </a:p>
          <a:p>
            <a:pPr indent="180340">
              <a:lnSpc>
                <a:spcPct val="115000"/>
              </a:lnSpc>
            </a:pPr>
            <a:r>
              <a:rPr lang="ro-RO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Ne-ai îndemnat să te urmăm mereu,</a:t>
            </a:r>
          </a:p>
          <a:p>
            <a:pPr indent="180340">
              <a:lnSpc>
                <a:spcPct val="115000"/>
              </a:lnSpc>
            </a:pPr>
            <a:r>
              <a:rPr lang="ro-RO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Te-ai oferit ca jertfă pentru oameni,</a:t>
            </a:r>
          </a:p>
          <a:p>
            <a:r>
              <a:rPr lang="ro-RO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 hrană vie-n drum spre Dumnezeu</a:t>
            </a:r>
            <a:endParaRPr lang="ro-RO" sz="2800" dirty="0"/>
          </a:p>
        </p:txBody>
      </p:sp>
    </p:spTree>
    <p:extLst>
      <p:ext uri="{BB962C8B-B14F-4D97-AF65-F5344CB8AC3E}">
        <p14:creationId xmlns:p14="http://schemas.microsoft.com/office/powerpoint/2010/main" val="414862809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reptunghi 1">
            <a:extLst>
              <a:ext uri="{FF2B5EF4-FFF2-40B4-BE49-F238E27FC236}">
                <a16:creationId xmlns:a16="http://schemas.microsoft.com/office/drawing/2014/main" id="{1C959B95-78EE-4522-8C63-53F7E87977DD}"/>
              </a:ext>
            </a:extLst>
          </p:cNvPr>
          <p:cNvSpPr/>
          <p:nvPr/>
        </p:nvSpPr>
        <p:spPr>
          <a:xfrm>
            <a:off x="1885071" y="844062"/>
            <a:ext cx="5718517" cy="4512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>
              <a:lnSpc>
                <a:spcPct val="115000"/>
              </a:lnSpc>
            </a:pPr>
            <a:r>
              <a:rPr lang="ro-RO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R.</a:t>
            </a:r>
            <a:r>
              <a:rPr lang="ro-RO" sz="28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Doamne, pâinea noastră vie</a:t>
            </a:r>
            <a:endParaRPr lang="ro-RO" sz="28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0340">
              <a:lnSpc>
                <a:spcPct val="115000"/>
              </a:lnSpc>
            </a:pPr>
            <a:r>
              <a:rPr lang="ro-RO" sz="28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Fii lăudat de Biserica-</a:t>
            </a:r>
            <a:r>
              <a:rPr lang="ro-RO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ntreagă</a:t>
            </a:r>
            <a:endParaRPr lang="ro-RO" sz="28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0340">
              <a:lnSpc>
                <a:spcPct val="115000"/>
              </a:lnSpc>
            </a:pPr>
            <a:r>
              <a:rPr lang="ro-RO" sz="28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Căci ne ești Doamne, hrană sfântă</a:t>
            </a:r>
            <a:endParaRPr lang="ro-RO" sz="28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0340">
              <a:lnSpc>
                <a:spcPct val="115000"/>
              </a:lnSpc>
            </a:pPr>
            <a:r>
              <a:rPr lang="ro-RO" sz="28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În drumul nostru spre tine.</a:t>
            </a:r>
            <a:endParaRPr lang="ro-RO" sz="28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0340">
              <a:lnSpc>
                <a:spcPct val="115000"/>
              </a:lnSpc>
            </a:pPr>
            <a:r>
              <a:rPr lang="ro-RO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indent="180340">
              <a:lnSpc>
                <a:spcPct val="115000"/>
              </a:lnSpc>
            </a:pPr>
            <a:r>
              <a:rPr lang="ro-RO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3 Tu ai murit ca jertfă pe o Cruce</a:t>
            </a:r>
          </a:p>
          <a:p>
            <a:pPr indent="180340">
              <a:lnSpc>
                <a:spcPct val="115000"/>
              </a:lnSpc>
            </a:pPr>
            <a:r>
              <a:rPr lang="ro-RO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Dar totuși ai rămas mereu cu noi</a:t>
            </a:r>
          </a:p>
          <a:p>
            <a:pPr indent="180340">
              <a:lnSpc>
                <a:spcPct val="115000"/>
              </a:lnSpc>
            </a:pPr>
            <a:r>
              <a:rPr lang="ro-RO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Și totdeauna ai inima deschisă</a:t>
            </a:r>
          </a:p>
          <a:p>
            <a:pPr indent="180340">
              <a:lnSpc>
                <a:spcPct val="115000"/>
              </a:lnSpc>
            </a:pPr>
            <a:r>
              <a:rPr lang="ro-RO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Ca noi s-ajungem toți la Dumnezeu</a:t>
            </a:r>
          </a:p>
        </p:txBody>
      </p:sp>
    </p:spTree>
    <p:extLst>
      <p:ext uri="{BB962C8B-B14F-4D97-AF65-F5344CB8AC3E}">
        <p14:creationId xmlns:p14="http://schemas.microsoft.com/office/powerpoint/2010/main" val="116366376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58170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539ABBCC-F75C-41F7-A8C8-E157212B00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55077" y="1417638"/>
            <a:ext cx="8820150" cy="49688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o-RO" altLang="ro-RO" b="1" i="1" dirty="0"/>
              <a:t>        </a:t>
            </a:r>
            <a:r>
              <a:rPr lang="ro-RO" altLang="ro-RO" b="1" i="1" dirty="0" err="1"/>
              <a:t>Ref</a:t>
            </a:r>
            <a:r>
              <a:rPr lang="ro-RO" altLang="ro-RO" b="1" i="1" dirty="0"/>
              <a:t>: Regele slavei vine cu </a:t>
            </a:r>
            <a:r>
              <a:rPr lang="ro-RO" altLang="ro-RO" b="1" i="1" dirty="0" err="1"/>
              <a:t>măreţie</a:t>
            </a:r>
            <a:r>
              <a:rPr lang="ro-RO" altLang="ro-RO" b="1" i="1" dirty="0"/>
              <a:t>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o-RO" altLang="ro-RO" b="1" i="1" dirty="0"/>
              <a:t>        </a:t>
            </a:r>
            <a:r>
              <a:rPr lang="ro-RO" altLang="ro-RO" b="1" i="1" dirty="0" err="1"/>
              <a:t>Deschideţi</a:t>
            </a:r>
            <a:r>
              <a:rPr lang="ro-RO" altLang="ro-RO" b="1" i="1" dirty="0"/>
              <a:t> </a:t>
            </a:r>
            <a:r>
              <a:rPr lang="ro-RO" altLang="ro-RO" b="1" i="1" dirty="0" err="1"/>
              <a:t>porţile</a:t>
            </a:r>
            <a:r>
              <a:rPr lang="ro-RO" altLang="ro-RO" b="1" i="1" dirty="0"/>
              <a:t> plini de bucurie! (bis)</a:t>
            </a:r>
          </a:p>
          <a:p>
            <a:pPr>
              <a:lnSpc>
                <a:spcPct val="80000"/>
              </a:lnSpc>
              <a:buFontTx/>
              <a:buNone/>
            </a:pPr>
            <a:endParaRPr lang="ro-RO" altLang="ro-RO" b="1" i="1" dirty="0"/>
          </a:p>
          <a:p>
            <a:pPr>
              <a:lnSpc>
                <a:spcPct val="80000"/>
              </a:lnSpc>
              <a:buFontTx/>
              <a:buNone/>
            </a:pPr>
            <a:r>
              <a:rPr lang="ro-RO" altLang="ro-RO" dirty="0"/>
              <a:t>        1. Cine să fie, oare, regele slavei,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o-RO" altLang="ro-RO" dirty="0"/>
              <a:t>            Emanuel, venit acum între noi?</a:t>
            </a:r>
          </a:p>
          <a:p>
            <a:pPr>
              <a:lnSpc>
                <a:spcPct val="80000"/>
              </a:lnSpc>
              <a:buFontTx/>
              <a:buNone/>
            </a:pPr>
            <a:endParaRPr lang="ro-RO" altLang="ro-RO" dirty="0"/>
          </a:p>
          <a:p>
            <a:pPr>
              <a:lnSpc>
                <a:spcPct val="80000"/>
              </a:lnSpc>
              <a:buFontTx/>
              <a:buNone/>
            </a:pPr>
            <a:r>
              <a:rPr lang="ro-RO" altLang="ro-RO" dirty="0"/>
              <a:t>        2. În Galileea </a:t>
            </a:r>
            <a:r>
              <a:rPr lang="ro-RO" altLang="ro-RO" dirty="0" err="1"/>
              <a:t>şi</a:t>
            </a:r>
            <a:r>
              <a:rPr lang="ro-RO" altLang="ro-RO" dirty="0"/>
              <a:t> oriunde se duce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o-RO" altLang="ro-RO" dirty="0"/>
              <a:t>            El </a:t>
            </a:r>
            <a:r>
              <a:rPr lang="ro-RO" altLang="ro-RO" dirty="0" err="1"/>
              <a:t>vindecã</a:t>
            </a:r>
            <a:r>
              <a:rPr lang="ro-RO" altLang="ro-RO" dirty="0"/>
              <a:t> pe </a:t>
            </a:r>
            <a:r>
              <a:rPr lang="ro-RO" altLang="ro-RO" dirty="0" err="1"/>
              <a:t>toţi</a:t>
            </a:r>
            <a:r>
              <a:rPr lang="ro-RO" altLang="ro-RO" dirty="0"/>
              <a:t> de bolile lor.</a:t>
            </a:r>
          </a:p>
          <a:p>
            <a:pPr>
              <a:lnSpc>
                <a:spcPct val="80000"/>
              </a:lnSpc>
              <a:buFontTx/>
              <a:buNone/>
            </a:pPr>
            <a:endParaRPr lang="ro-RO" altLang="ro-RO" dirty="0"/>
          </a:p>
          <a:p>
            <a:pPr>
              <a:lnSpc>
                <a:spcPct val="80000"/>
              </a:lnSpc>
              <a:buFontTx/>
              <a:buNone/>
            </a:pPr>
            <a:br>
              <a:rPr lang="ro-RO" altLang="ro-RO" sz="1200" dirty="0"/>
            </a:br>
            <a:endParaRPr lang="en-US" altLang="ro-RO" sz="1200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389BD8E-2688-4425-9B78-E49686CE1B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59121" y="740496"/>
            <a:ext cx="6867427" cy="537700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endParaRPr lang="ro-RO" altLang="ro-RO" sz="1200" b="1" i="1" dirty="0"/>
          </a:p>
          <a:p>
            <a:pPr>
              <a:lnSpc>
                <a:spcPct val="80000"/>
              </a:lnSpc>
              <a:buFontTx/>
              <a:buNone/>
            </a:pPr>
            <a:r>
              <a:rPr lang="ro-RO" altLang="ro-RO" b="1" i="1" dirty="0"/>
              <a:t>      </a:t>
            </a:r>
            <a:r>
              <a:rPr lang="ro-RO" altLang="ro-RO" b="1" i="1" dirty="0" err="1"/>
              <a:t>Ref</a:t>
            </a:r>
            <a:r>
              <a:rPr lang="ro-RO" altLang="ro-RO" b="1" i="1" dirty="0"/>
              <a:t>: Regele slavei vine cu </a:t>
            </a:r>
            <a:r>
              <a:rPr lang="ro-RO" altLang="ro-RO" b="1" i="1" dirty="0" err="1"/>
              <a:t>măreţie</a:t>
            </a:r>
            <a:r>
              <a:rPr lang="ro-RO" altLang="ro-RO" b="1" i="1" dirty="0"/>
              <a:t>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o-RO" altLang="ro-RO" b="1" i="1" dirty="0"/>
              <a:t>    </a:t>
            </a:r>
            <a:r>
              <a:rPr lang="ro-RO" altLang="ro-RO" b="1" i="1" dirty="0" err="1"/>
              <a:t>Deschideţi</a:t>
            </a:r>
            <a:r>
              <a:rPr lang="ro-RO" altLang="ro-RO" b="1" i="1" dirty="0"/>
              <a:t> </a:t>
            </a:r>
            <a:r>
              <a:rPr lang="ro-RO" altLang="ro-RO" b="1" i="1" dirty="0" err="1"/>
              <a:t>porţile</a:t>
            </a:r>
            <a:r>
              <a:rPr lang="ro-RO" altLang="ro-RO" b="1" i="1" dirty="0"/>
              <a:t> plini de bucurie! (bis</a:t>
            </a:r>
            <a:r>
              <a:rPr lang="ro-RO" altLang="ro-RO" sz="2800" b="1" i="1" dirty="0"/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endParaRPr lang="ro-RO" altLang="ro-RO" sz="2800" b="1" i="1" dirty="0"/>
          </a:p>
          <a:p>
            <a:pPr>
              <a:lnSpc>
                <a:spcPct val="80000"/>
              </a:lnSpc>
              <a:buFontTx/>
              <a:buNone/>
            </a:pPr>
            <a:r>
              <a:rPr lang="ro-RO" altLang="ro-RO" dirty="0"/>
              <a:t>    3. Osana Fiului lui David! Osana!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o-RO" altLang="ro-RO" dirty="0"/>
              <a:t>        Nimeni nu a vorbit </a:t>
            </a:r>
            <a:r>
              <a:rPr lang="ro-RO" altLang="ro-RO" dirty="0" err="1"/>
              <a:t>vreodat</a:t>
            </a:r>
            <a:r>
              <a:rPr lang="ro-RO" altLang="ro-RO" dirty="0"/>
              <a:t>' ca </a:t>
            </a:r>
            <a:r>
              <a:rPr lang="ro-RO" altLang="ro-RO" dirty="0" err="1"/>
              <a:t>şi</a:t>
            </a:r>
            <a:r>
              <a:rPr lang="ro-RO" altLang="ro-RO" dirty="0"/>
              <a:t> el.</a:t>
            </a:r>
          </a:p>
          <a:p>
            <a:pPr>
              <a:lnSpc>
                <a:spcPct val="80000"/>
              </a:lnSpc>
              <a:buFontTx/>
              <a:buNone/>
            </a:pPr>
            <a:endParaRPr lang="ro-RO" altLang="ro-RO" b="1" i="1" dirty="0"/>
          </a:p>
          <a:p>
            <a:pPr>
              <a:lnSpc>
                <a:spcPct val="80000"/>
              </a:lnSpc>
              <a:buFontTx/>
              <a:buNone/>
            </a:pPr>
            <a:r>
              <a:rPr lang="ro-RO" altLang="ro-RO" dirty="0"/>
              <a:t>   4. El </a:t>
            </a:r>
            <a:r>
              <a:rPr lang="ro-RO" altLang="ro-RO" dirty="0" err="1"/>
              <a:t>şi</a:t>
            </a:r>
            <a:r>
              <a:rPr lang="ro-RO" altLang="ro-RO" dirty="0"/>
              <a:t>-a dat </a:t>
            </a:r>
            <a:r>
              <a:rPr lang="ro-RO" altLang="ro-RO" dirty="0" err="1"/>
              <a:t>viaţa</a:t>
            </a:r>
            <a:r>
              <a:rPr lang="ro-RO" altLang="ro-RO" dirty="0"/>
              <a:t> </a:t>
            </a:r>
            <a:r>
              <a:rPr lang="ro-RO" altLang="ro-RO" dirty="0" err="1"/>
              <a:t>preţ</a:t>
            </a:r>
            <a:r>
              <a:rPr lang="ro-RO" altLang="ro-RO" dirty="0"/>
              <a:t> de răscumpărare;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o-RO" altLang="ro-RO" dirty="0"/>
              <a:t>       Lumea de </a:t>
            </a:r>
            <a:r>
              <a:rPr lang="ro-RO" altLang="ro-RO" dirty="0" err="1"/>
              <a:t>rãu</a:t>
            </a:r>
            <a:r>
              <a:rPr lang="ro-RO" altLang="ro-RO" dirty="0"/>
              <a:t> </a:t>
            </a:r>
            <a:r>
              <a:rPr lang="ro-RO" altLang="ro-RO" dirty="0" err="1"/>
              <a:t>şi</a:t>
            </a:r>
            <a:r>
              <a:rPr lang="ro-RO" altLang="ro-RO" dirty="0"/>
              <a:t> de păcat a salvat.</a:t>
            </a:r>
          </a:p>
          <a:p>
            <a:pPr>
              <a:lnSpc>
                <a:spcPct val="80000"/>
              </a:lnSpc>
              <a:buFontTx/>
              <a:buNone/>
            </a:pPr>
            <a:endParaRPr lang="ro-RO" altLang="ro-RO" dirty="0"/>
          </a:p>
          <a:p>
            <a:pPr>
              <a:lnSpc>
                <a:spcPct val="80000"/>
              </a:lnSpc>
              <a:buFontTx/>
              <a:buNone/>
            </a:pPr>
            <a:r>
              <a:rPr lang="ro-RO" altLang="ro-RO" dirty="0"/>
              <a:t>   5. Biruitor asupra </a:t>
            </a:r>
            <a:r>
              <a:rPr lang="ro-RO" altLang="ro-RO" dirty="0" err="1"/>
              <a:t>morţii</a:t>
            </a:r>
            <a:r>
              <a:rPr lang="ro-RO" altLang="ro-RO" dirty="0"/>
              <a:t> </a:t>
            </a:r>
            <a:r>
              <a:rPr lang="ro-RO" altLang="ro-RO" dirty="0" err="1"/>
              <a:t>domneşte</a:t>
            </a:r>
            <a:r>
              <a:rPr lang="ro-RO" altLang="ro-RO" dirty="0"/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o-RO" altLang="ro-RO" dirty="0"/>
              <a:t>       </a:t>
            </a:r>
            <a:r>
              <a:rPr lang="ro-RO" altLang="ro-RO" dirty="0" err="1"/>
              <a:t>Viaţa</a:t>
            </a:r>
            <a:r>
              <a:rPr lang="ro-RO" altLang="ro-RO" dirty="0"/>
              <a:t> de veci prin moarte el ne-a redat.</a:t>
            </a:r>
          </a:p>
          <a:p>
            <a:pPr>
              <a:lnSpc>
                <a:spcPct val="80000"/>
              </a:lnSpc>
              <a:buFontTx/>
              <a:buNone/>
            </a:pPr>
            <a:endParaRPr lang="ro-RO" altLang="ro-RO" sz="2800" b="1" i="1" dirty="0"/>
          </a:p>
          <a:p>
            <a:pPr>
              <a:lnSpc>
                <a:spcPct val="80000"/>
              </a:lnSpc>
              <a:buFontTx/>
              <a:buNone/>
            </a:pPr>
            <a:endParaRPr lang="ro-RO" altLang="ro-RO" sz="1200" b="1" i="1" dirty="0"/>
          </a:p>
          <a:p>
            <a:pPr>
              <a:lnSpc>
                <a:spcPct val="80000"/>
              </a:lnSpc>
              <a:buFontTx/>
              <a:buNone/>
            </a:pPr>
            <a:endParaRPr lang="ro-RO" altLang="ro-RO" sz="1200" b="1" i="1" dirty="0"/>
          </a:p>
          <a:p>
            <a:pPr>
              <a:lnSpc>
                <a:spcPct val="80000"/>
              </a:lnSpc>
              <a:buFontTx/>
              <a:buNone/>
            </a:pPr>
            <a:endParaRPr lang="ro-RO" altLang="ro-RO" sz="1200" dirty="0"/>
          </a:p>
          <a:p>
            <a:pPr>
              <a:lnSpc>
                <a:spcPct val="80000"/>
              </a:lnSpc>
              <a:buFontTx/>
              <a:buNone/>
            </a:pPr>
            <a:br>
              <a:rPr lang="ro-RO" altLang="ro-RO" sz="500" dirty="0"/>
            </a:br>
            <a:endParaRPr lang="en-US" altLang="ro-RO" sz="500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55558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>
            <a:extLst>
              <a:ext uri="{FF2B5EF4-FFF2-40B4-BE49-F238E27FC236}">
                <a16:creationId xmlns:a16="http://schemas.microsoft.com/office/drawing/2014/main" id="{1B63FB4F-2235-414F-A34A-1978C9119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5596" y="643597"/>
            <a:ext cx="6101222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o-RO" sz="3200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altLang="ro-RO" sz="3200" b="1" u="sng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VINO CU MINE</a:t>
            </a:r>
          </a:p>
          <a:p>
            <a:endParaRPr lang="en-US" altLang="ro-RO" sz="2800" b="1" dirty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alt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o-RO" altLang="ro-RO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Vino</a:t>
            </a:r>
            <a:r>
              <a:rPr lang="ro-RO" alt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mine în casa Domnului,</a:t>
            </a:r>
          </a:p>
          <a:p>
            <a:r>
              <a:rPr lang="en-US" alt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o-RO" alt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e Tatăl nostru </a:t>
            </a:r>
            <a:r>
              <a:rPr lang="ro-RO" altLang="ro-RO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o-RO" alt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 va primi</a:t>
            </a:r>
          </a:p>
          <a:p>
            <a:r>
              <a:rPr lang="en-US" alt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o-RO" altLang="ro-RO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Vino</a:t>
            </a:r>
            <a:r>
              <a:rPr lang="ro-RO" alt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mine în casa Domnului</a:t>
            </a:r>
          </a:p>
          <a:p>
            <a:r>
              <a:rPr lang="en-US" alt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o-RO" altLang="ro-RO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o-RO" alt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vei fi fericit!</a:t>
            </a:r>
          </a:p>
          <a:p>
            <a:endParaRPr lang="ro-RO" alt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alt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Îl vei găsi pe Cristos, lumina ta,</a:t>
            </a:r>
          </a:p>
          <a:p>
            <a:r>
              <a:rPr lang="en-US" alt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o-RO" alt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 vor mai fi umbre, </a:t>
            </a:r>
            <a:r>
              <a:rPr lang="ro-RO" altLang="ro-RO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totu</a:t>
            </a:r>
            <a:r>
              <a:rPr lang="ro-RO" alt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 luminos.</a:t>
            </a:r>
          </a:p>
          <a:p>
            <a:r>
              <a:rPr lang="en-US" alt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o-RO" alt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Îl vei găsi pe Cristos, lumina ta,</a:t>
            </a:r>
          </a:p>
          <a:p>
            <a:r>
              <a:rPr lang="en-US" alt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o-RO" altLang="ro-RO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o-RO" alt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vei fi fericit!</a:t>
            </a:r>
            <a:endParaRPr lang="ro-RO" altLang="ro-RO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858128"/>
            <a:ext cx="6175717" cy="4607169"/>
          </a:xfrm>
        </p:spPr>
        <p:txBody>
          <a:bodyPr>
            <a:noAutofit/>
          </a:bodyPr>
          <a:lstStyle/>
          <a:p>
            <a:pPr algn="l"/>
            <a:r>
              <a:rPr lang="ro-RO" sz="2800" b="1" dirty="0">
                <a:latin typeface="Times New Roman" pitchFamily="18" charset="0"/>
                <a:cs typeface="Times New Roman" pitchFamily="18" charset="0"/>
              </a:rPr>
              <a:t>RUGĂCIUNE</a:t>
            </a:r>
            <a:br>
              <a:rPr lang="ro-RO" sz="2800" b="1" u="sng" dirty="0">
                <a:latin typeface="Times New Roman" pitchFamily="18" charset="0"/>
                <a:cs typeface="Times New Roman" pitchFamily="18" charset="0"/>
              </a:rPr>
            </a:br>
            <a:br>
              <a:rPr lang="ro-RO" sz="2800" dirty="0">
                <a:latin typeface="Times New Roman" pitchFamily="18" charset="0"/>
                <a:cs typeface="Times New Roman" pitchFamily="18" charset="0"/>
              </a:rPr>
            </a:br>
            <a:r>
              <a:rPr lang="ro-RO" sz="2800" b="1" dirty="0">
                <a:latin typeface="Times New Roman" pitchFamily="18" charset="0"/>
                <a:cs typeface="Times New Roman" pitchFamily="18" charset="0"/>
              </a:rPr>
              <a:t>1. Uneori simt că-mi este greu, </a:t>
            </a:r>
            <a:br>
              <a:rPr lang="ro-RO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o-RO" sz="2800" b="1" dirty="0">
                <a:latin typeface="Times New Roman" pitchFamily="18" charset="0"/>
                <a:cs typeface="Times New Roman" pitchFamily="18" charset="0"/>
              </a:rPr>
              <a:t>nu se-ntâmplă toate cum vreau eu</a:t>
            </a:r>
            <a:br>
              <a:rPr lang="ro-RO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o-RO" sz="2800" b="1" dirty="0">
                <a:latin typeface="Times New Roman" pitchFamily="18" charset="0"/>
                <a:cs typeface="Times New Roman" pitchFamily="18" charset="0"/>
              </a:rPr>
              <a:t>Însă ştiu că de partea mea colo,</a:t>
            </a:r>
            <a:br>
              <a:rPr lang="ro-RO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o-RO" sz="2800" b="1" dirty="0">
                <a:latin typeface="Times New Roman" pitchFamily="18" charset="0"/>
                <a:cs typeface="Times New Roman" pitchFamily="18" charset="0"/>
              </a:rPr>
              <a:t>sus, e mereu Cineva.</a:t>
            </a:r>
            <a:br>
              <a:rPr lang="ro-RO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o-RO" sz="2800" b="1" dirty="0">
                <a:latin typeface="Times New Roman" pitchFamily="18" charset="0"/>
                <a:cs typeface="Times New Roman" pitchFamily="18" charset="0"/>
              </a:rPr>
              <a:t>	Fapte bune aş vrea să fac, </a:t>
            </a:r>
            <a:br>
              <a:rPr lang="ro-RO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o-RO" sz="2800" b="1" dirty="0">
                <a:latin typeface="Times New Roman" pitchFamily="18" charset="0"/>
                <a:cs typeface="Times New Roman" pitchFamily="18" charset="0"/>
              </a:rPr>
              <a:t>	zilnic aş sădi câte-un copac</a:t>
            </a:r>
            <a:br>
              <a:rPr lang="ro-RO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o-RO" sz="2800" b="1" dirty="0">
                <a:latin typeface="Times New Roman" pitchFamily="18" charset="0"/>
                <a:cs typeface="Times New Roman" pitchFamily="18" charset="0"/>
              </a:rPr>
              <a:t>	Când un lucru încep mă-</a:t>
            </a:r>
            <a:r>
              <a:rPr lang="ro-RO" sz="2800" b="1" dirty="0" err="1">
                <a:latin typeface="Times New Roman" pitchFamily="18" charset="0"/>
                <a:cs typeface="Times New Roman" pitchFamily="18" charset="0"/>
              </a:rPr>
              <a:t>nchin</a:t>
            </a:r>
            <a:r>
              <a:rPr lang="ro-RO" sz="2800" b="1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o-RO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o-RO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o-RO" sz="2800" b="1" dirty="0" err="1">
                <a:latin typeface="Times New Roman" pitchFamily="18" charset="0"/>
                <a:cs typeface="Times New Roman" pitchFamily="18" charset="0"/>
              </a:rPr>
              <a:t>şi</a:t>
            </a:r>
            <a:r>
              <a:rPr lang="ro-RO" sz="2800" b="1" dirty="0">
                <a:latin typeface="Times New Roman" pitchFamily="18" charset="0"/>
                <a:cs typeface="Times New Roman" pitchFamily="18" charset="0"/>
              </a:rPr>
              <a:t> cu bine eu pot să-l termin.</a:t>
            </a:r>
          </a:p>
        </p:txBody>
      </p:sp>
    </p:spTree>
    <p:extLst>
      <p:ext uri="{BB962C8B-B14F-4D97-AF65-F5344CB8AC3E}">
        <p14:creationId xmlns:p14="http://schemas.microsoft.com/office/powerpoint/2010/main" val="24882018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341" y="1477107"/>
            <a:ext cx="5261317" cy="3481753"/>
          </a:xfrm>
        </p:spPr>
        <p:txBody>
          <a:bodyPr>
            <a:noAutofit/>
          </a:bodyPr>
          <a:lstStyle/>
          <a:p>
            <a:r>
              <a:rPr lang="ro-RO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Ref:</a:t>
            </a:r>
            <a:r>
              <a:rPr lang="ro-RO" sz="2800" b="1" dirty="0">
                <a:latin typeface="Times New Roman" pitchFamily="18" charset="0"/>
                <a:cs typeface="Times New Roman" pitchFamily="18" charset="0"/>
              </a:rPr>
              <a:t> Şi mă rog în gândul meu </a:t>
            </a:r>
            <a:br>
              <a:rPr lang="ro-RO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o-RO" sz="2800" b="1" dirty="0">
                <a:latin typeface="Times New Roman" pitchFamily="18" charset="0"/>
                <a:cs typeface="Times New Roman" pitchFamily="18" charset="0"/>
              </a:rPr>
              <a:t>        să-mi ajute Dumnezeu.</a:t>
            </a:r>
            <a:br>
              <a:rPr lang="ro-RO" sz="2800" dirty="0">
                <a:latin typeface="Times New Roman" pitchFamily="18" charset="0"/>
                <a:cs typeface="Times New Roman" pitchFamily="18" charset="0"/>
              </a:rPr>
            </a:br>
            <a:r>
              <a:rPr lang="ro-RO" sz="2800" b="1" dirty="0">
                <a:latin typeface="Times New Roman" pitchFamily="18" charset="0"/>
                <a:cs typeface="Times New Roman" pitchFamily="18" charset="0"/>
              </a:rPr>
              <a:t>        Spun atunci când îmi e greu </a:t>
            </a:r>
            <a:br>
              <a:rPr lang="ro-RO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o-RO" sz="2800" b="1" dirty="0">
                <a:latin typeface="Times New Roman" pitchFamily="18" charset="0"/>
                <a:cs typeface="Times New Roman" pitchFamily="18" charset="0"/>
              </a:rPr>
              <a:t>         să-mi ajute Dumnezeu.</a:t>
            </a:r>
            <a:br>
              <a:rPr lang="ro-RO" sz="2800" dirty="0">
                <a:latin typeface="Times New Roman" pitchFamily="18" charset="0"/>
                <a:cs typeface="Times New Roman" pitchFamily="18" charset="0"/>
              </a:rPr>
            </a:br>
            <a:endParaRPr lang="ro-RO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19324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342" y="1041010"/>
            <a:ext cx="5908431" cy="4185138"/>
          </a:xfrm>
        </p:spPr>
        <p:txBody>
          <a:bodyPr>
            <a:noAutofit/>
          </a:bodyPr>
          <a:lstStyle/>
          <a:p>
            <a:pPr algn="l"/>
            <a:r>
              <a:rPr lang="ro-RO" sz="2800" b="1" dirty="0">
                <a:latin typeface="Times New Roman" pitchFamily="18" charset="0"/>
                <a:cs typeface="Times New Roman" pitchFamily="18" charset="0"/>
              </a:rPr>
              <a:t>2. Aş dori toată viaţa mea, </a:t>
            </a:r>
            <a:br>
              <a:rPr lang="ro-RO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o-RO" sz="2800" b="1" dirty="0">
                <a:latin typeface="Times New Roman" pitchFamily="18" charset="0"/>
                <a:cs typeface="Times New Roman" pitchFamily="18" charset="0"/>
              </a:rPr>
              <a:t>să alung tot ce e rău în ea.</a:t>
            </a:r>
            <a:br>
              <a:rPr lang="ro-RO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o-RO" sz="2800" b="1" dirty="0">
                <a:latin typeface="Times New Roman" pitchFamily="18" charset="0"/>
                <a:cs typeface="Times New Roman" pitchFamily="18" charset="0"/>
              </a:rPr>
              <a:t>Să fiu braţul mângâietor </a:t>
            </a:r>
            <a:br>
              <a:rPr lang="ro-RO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o-RO" sz="2800" b="1" dirty="0">
                <a:latin typeface="Times New Roman" pitchFamily="18" charset="0"/>
                <a:cs typeface="Times New Roman" pitchFamily="18" charset="0"/>
              </a:rPr>
              <a:t>pentru-acei care cer ajutor.</a:t>
            </a:r>
            <a:br>
              <a:rPr lang="ro-RO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o-RO" sz="2800" b="1" dirty="0">
                <a:latin typeface="Times New Roman" pitchFamily="18" charset="0"/>
                <a:cs typeface="Times New Roman" pitchFamily="18" charset="0"/>
              </a:rPr>
              <a:t>	Fie-n veci oameni mulţumiţi, </a:t>
            </a:r>
            <a:br>
              <a:rPr lang="ro-RO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o-RO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o-RO" sz="2800" b="1" dirty="0" err="1">
                <a:latin typeface="Times New Roman" pitchFamily="18" charset="0"/>
                <a:cs typeface="Times New Roman" pitchFamily="18" charset="0"/>
              </a:rPr>
              <a:t>toţi</a:t>
            </a:r>
            <a:r>
              <a:rPr lang="ro-RO" sz="2800" b="1" dirty="0">
                <a:latin typeface="Times New Roman" pitchFamily="18" charset="0"/>
                <a:cs typeface="Times New Roman" pitchFamily="18" charset="0"/>
              </a:rPr>
              <a:t> copiii lumii fericiţi</a:t>
            </a:r>
            <a:br>
              <a:rPr lang="ro-RO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o-RO" sz="2800" b="1" dirty="0">
                <a:latin typeface="Times New Roman" pitchFamily="18" charset="0"/>
                <a:cs typeface="Times New Roman" pitchFamily="18" charset="0"/>
              </a:rPr>
              <a:t>	Porumbel pe acest pământ, </a:t>
            </a:r>
            <a:br>
              <a:rPr lang="ro-RO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o-RO" sz="2800" b="1" dirty="0">
                <a:latin typeface="Times New Roman" pitchFamily="18" charset="0"/>
                <a:cs typeface="Times New Roman" pitchFamily="18" charset="0"/>
              </a:rPr>
              <a:t>	să coboare pe noi Duhul Sfânt.</a:t>
            </a:r>
          </a:p>
        </p:txBody>
      </p:sp>
    </p:spTree>
    <p:extLst>
      <p:ext uri="{BB962C8B-B14F-4D97-AF65-F5344CB8AC3E}">
        <p14:creationId xmlns:p14="http://schemas.microsoft.com/office/powerpoint/2010/main" val="17261358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341" y="1477107"/>
            <a:ext cx="5261317" cy="3481753"/>
          </a:xfrm>
        </p:spPr>
        <p:txBody>
          <a:bodyPr>
            <a:noAutofit/>
          </a:bodyPr>
          <a:lstStyle/>
          <a:p>
            <a:r>
              <a:rPr lang="ro-RO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Ref:</a:t>
            </a:r>
            <a:r>
              <a:rPr lang="ro-RO" sz="2800" b="1" dirty="0">
                <a:latin typeface="Times New Roman" pitchFamily="18" charset="0"/>
                <a:cs typeface="Times New Roman" pitchFamily="18" charset="0"/>
              </a:rPr>
              <a:t> Şi mă rog în gândul meu </a:t>
            </a:r>
            <a:br>
              <a:rPr lang="ro-RO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o-RO" sz="2800" b="1" dirty="0">
                <a:latin typeface="Times New Roman" pitchFamily="18" charset="0"/>
                <a:cs typeface="Times New Roman" pitchFamily="18" charset="0"/>
              </a:rPr>
              <a:t>        să-mi ajute Dumnezeu.</a:t>
            </a:r>
            <a:br>
              <a:rPr lang="ro-RO" sz="2800" dirty="0">
                <a:latin typeface="Times New Roman" pitchFamily="18" charset="0"/>
                <a:cs typeface="Times New Roman" pitchFamily="18" charset="0"/>
              </a:rPr>
            </a:br>
            <a:r>
              <a:rPr lang="ro-RO" sz="2800" b="1" dirty="0">
                <a:latin typeface="Times New Roman" pitchFamily="18" charset="0"/>
                <a:cs typeface="Times New Roman" pitchFamily="18" charset="0"/>
              </a:rPr>
              <a:t>        Spun atunci când îmi e greu </a:t>
            </a:r>
            <a:br>
              <a:rPr lang="ro-RO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o-RO" sz="2800" b="1" dirty="0">
                <a:latin typeface="Times New Roman" pitchFamily="18" charset="0"/>
                <a:cs typeface="Times New Roman" pitchFamily="18" charset="0"/>
              </a:rPr>
              <a:t>         să-mi ajute Dumnezeu.</a:t>
            </a:r>
            <a:br>
              <a:rPr lang="ro-RO" sz="2800" dirty="0">
                <a:latin typeface="Times New Roman" pitchFamily="18" charset="0"/>
                <a:cs typeface="Times New Roman" pitchFamily="18" charset="0"/>
              </a:rPr>
            </a:br>
            <a:endParaRPr lang="ro-RO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0515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450166"/>
            <a:ext cx="6063175" cy="5957668"/>
          </a:xfrm>
        </p:spPr>
        <p:txBody>
          <a:bodyPr>
            <a:noAutofit/>
          </a:bodyPr>
          <a:lstStyle/>
          <a:p>
            <a:pPr algn="l"/>
            <a:r>
              <a:rPr lang="ro-RO" sz="2800" b="1" dirty="0">
                <a:latin typeface="Times New Roman" pitchFamily="18" charset="0"/>
                <a:cs typeface="Times New Roman" pitchFamily="18" charset="0"/>
              </a:rPr>
              <a:t>3. Uneori simt că-mi este greu, </a:t>
            </a:r>
            <a:br>
              <a:rPr lang="ro-RO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o-RO" sz="2800" b="1" dirty="0">
                <a:latin typeface="Times New Roman" pitchFamily="18" charset="0"/>
                <a:cs typeface="Times New Roman" pitchFamily="18" charset="0"/>
              </a:rPr>
              <a:t>nu se-ntâmplă toate cum vreau eu</a:t>
            </a:r>
            <a:br>
              <a:rPr lang="ro-RO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o-RO" sz="2800" b="1" dirty="0">
                <a:latin typeface="Times New Roman" pitchFamily="18" charset="0"/>
                <a:cs typeface="Times New Roman" pitchFamily="18" charset="0"/>
              </a:rPr>
              <a:t>Însă ştiu că de partea mea colo, sus, e mereu Cineva.</a:t>
            </a:r>
            <a:br>
              <a:rPr lang="ro-RO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o-RO" sz="2800" b="1" dirty="0">
                <a:latin typeface="Times New Roman" pitchFamily="18" charset="0"/>
                <a:cs typeface="Times New Roman" pitchFamily="18" charset="0"/>
              </a:rPr>
              <a:t>	Fie-n veci oameni mulţumiţi, </a:t>
            </a:r>
            <a:br>
              <a:rPr lang="ro-RO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o-RO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o-RO" sz="2800" b="1" dirty="0" err="1">
                <a:latin typeface="Times New Roman" pitchFamily="18" charset="0"/>
                <a:cs typeface="Times New Roman" pitchFamily="18" charset="0"/>
              </a:rPr>
              <a:t>toţi</a:t>
            </a:r>
            <a:r>
              <a:rPr lang="ro-RO" sz="2800" b="1" dirty="0">
                <a:latin typeface="Times New Roman" pitchFamily="18" charset="0"/>
                <a:cs typeface="Times New Roman" pitchFamily="18" charset="0"/>
              </a:rPr>
              <a:t> copiii lumii fericiţi</a:t>
            </a:r>
            <a:br>
              <a:rPr lang="ro-RO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o-RO" sz="2800" b="1" dirty="0">
                <a:latin typeface="Times New Roman" pitchFamily="18" charset="0"/>
                <a:cs typeface="Times New Roman" pitchFamily="18" charset="0"/>
              </a:rPr>
              <a:t>	Porumbel pe acest pământ, </a:t>
            </a:r>
            <a:br>
              <a:rPr lang="ro-RO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o-RO" sz="2800" b="1" dirty="0">
                <a:latin typeface="Times New Roman" pitchFamily="18" charset="0"/>
                <a:cs typeface="Times New Roman" pitchFamily="18" charset="0"/>
              </a:rPr>
              <a:t>	să coboare pe noi Duhul Sfânt.</a:t>
            </a:r>
          </a:p>
        </p:txBody>
      </p:sp>
    </p:spTree>
    <p:extLst>
      <p:ext uri="{BB962C8B-B14F-4D97-AF65-F5344CB8AC3E}">
        <p14:creationId xmlns:p14="http://schemas.microsoft.com/office/powerpoint/2010/main" val="15881211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341" y="1477107"/>
            <a:ext cx="5261317" cy="3481753"/>
          </a:xfrm>
        </p:spPr>
        <p:txBody>
          <a:bodyPr>
            <a:noAutofit/>
          </a:bodyPr>
          <a:lstStyle/>
          <a:p>
            <a:r>
              <a:rPr lang="ro-RO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Ref:</a:t>
            </a:r>
            <a:r>
              <a:rPr lang="ro-RO" sz="2800" b="1" dirty="0">
                <a:latin typeface="Times New Roman" pitchFamily="18" charset="0"/>
                <a:cs typeface="Times New Roman" pitchFamily="18" charset="0"/>
              </a:rPr>
              <a:t> Şi mă rog în gândul meu </a:t>
            </a:r>
            <a:br>
              <a:rPr lang="ro-RO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o-RO" sz="2800" b="1" dirty="0">
                <a:latin typeface="Times New Roman" pitchFamily="18" charset="0"/>
                <a:cs typeface="Times New Roman" pitchFamily="18" charset="0"/>
              </a:rPr>
              <a:t>        să-mi ajute Dumnezeu.</a:t>
            </a:r>
            <a:br>
              <a:rPr lang="ro-RO" sz="2800" dirty="0">
                <a:latin typeface="Times New Roman" pitchFamily="18" charset="0"/>
                <a:cs typeface="Times New Roman" pitchFamily="18" charset="0"/>
              </a:rPr>
            </a:br>
            <a:r>
              <a:rPr lang="ro-RO" sz="2800" b="1" dirty="0">
                <a:latin typeface="Times New Roman" pitchFamily="18" charset="0"/>
                <a:cs typeface="Times New Roman" pitchFamily="18" charset="0"/>
              </a:rPr>
              <a:t>        Spun atunci când îmi e greu </a:t>
            </a:r>
            <a:br>
              <a:rPr lang="ro-RO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o-RO" sz="2800" b="1" dirty="0">
                <a:latin typeface="Times New Roman" pitchFamily="18" charset="0"/>
                <a:cs typeface="Times New Roman" pitchFamily="18" charset="0"/>
              </a:rPr>
              <a:t>         să-mi ajute Dumnezeu.</a:t>
            </a:r>
            <a:br>
              <a:rPr lang="ro-RO" sz="2800" dirty="0">
                <a:latin typeface="Times New Roman" pitchFamily="18" charset="0"/>
                <a:cs typeface="Times New Roman" pitchFamily="18" charset="0"/>
              </a:rPr>
            </a:br>
            <a:endParaRPr lang="ro-RO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856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12799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reptunghi 1">
            <a:extLst>
              <a:ext uri="{FF2B5EF4-FFF2-40B4-BE49-F238E27FC236}">
                <a16:creationId xmlns:a16="http://schemas.microsoft.com/office/drawing/2014/main" id="{A17802BE-7AD3-4241-B6ED-78B942E457FD}"/>
              </a:ext>
            </a:extLst>
          </p:cNvPr>
          <p:cNvSpPr/>
          <p:nvPr/>
        </p:nvSpPr>
        <p:spPr>
          <a:xfrm>
            <a:off x="1121899" y="2152356"/>
            <a:ext cx="6587197" cy="1043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pt-PT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Ref</a:t>
            </a:r>
            <a:r>
              <a:rPr lang="pt-PT" sz="28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Mulţumim Domnului căci este bun</a:t>
            </a:r>
            <a:endParaRPr lang="ro-RO" sz="28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it-IT" sz="28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Veşnică-i iubirea lui, veşnică-i iubirea lui.</a:t>
            </a:r>
            <a:endParaRPr lang="ro-RO" sz="28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06733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69869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reptunghi 1">
            <a:extLst>
              <a:ext uri="{FF2B5EF4-FFF2-40B4-BE49-F238E27FC236}">
                <a16:creationId xmlns:a16="http://schemas.microsoft.com/office/drawing/2014/main" id="{294060F5-50F7-4E46-BC15-18ED7FE72357}"/>
              </a:ext>
            </a:extLst>
          </p:cNvPr>
          <p:cNvSpPr/>
          <p:nvPr/>
        </p:nvSpPr>
        <p:spPr>
          <a:xfrm>
            <a:off x="1849902" y="1871004"/>
            <a:ext cx="5127674" cy="2034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580" indent="180340">
              <a:lnSpc>
                <a:spcPct val="115000"/>
              </a:lnSpc>
            </a:pPr>
            <a:r>
              <a:rPr lang="ro-RO" sz="28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Tu, care te </a:t>
            </a:r>
            <a:r>
              <a:rPr lang="ro-RO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numeşti</a:t>
            </a:r>
            <a:r>
              <a:rPr lang="ro-RO" sz="28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iubire, </a:t>
            </a:r>
            <a:br>
              <a:rPr lang="ro-RO" sz="28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sz="28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Isuse, om </a:t>
            </a:r>
            <a:r>
              <a:rPr lang="ro-RO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şi</a:t>
            </a:r>
            <a:r>
              <a:rPr lang="ro-RO" sz="28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Dumnezeu, </a:t>
            </a:r>
            <a:br>
              <a:rPr lang="ro-RO" sz="28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Prezenţa</a:t>
            </a:r>
            <a:r>
              <a:rPr lang="ro-RO" sz="28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ta în sfânta Taină </a:t>
            </a:r>
            <a:br>
              <a:rPr lang="ro-RO" sz="28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Uimeşte</a:t>
            </a:r>
            <a:r>
              <a:rPr lang="ro-RO" sz="28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azi sufletul meu. </a:t>
            </a:r>
            <a:endParaRPr lang="ro-RO" sz="28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1452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91484E54-1646-4399-B096-2FC14775F6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2489" y="1085557"/>
            <a:ext cx="5544082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o-RO" alt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El este calea spre casa Tatălui,</a:t>
            </a:r>
          </a:p>
          <a:p>
            <a:r>
              <a:rPr lang="en-US" alt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o-RO" alt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te va conduce, nu vei rătăci.</a:t>
            </a:r>
          </a:p>
          <a:p>
            <a:r>
              <a:rPr lang="en-US" alt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o-RO" alt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este calea spre casa Tatălui,</a:t>
            </a:r>
          </a:p>
          <a:p>
            <a:r>
              <a:rPr lang="en-US" alt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o-RO" altLang="ro-RO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o-RO" alt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vei fi fericit!</a:t>
            </a:r>
          </a:p>
          <a:p>
            <a:endParaRPr lang="ro-RO" alt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alt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Totul e dragoste-n casa Tatălui,</a:t>
            </a:r>
          </a:p>
          <a:p>
            <a:r>
              <a:rPr lang="en-US" alt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o-RO" altLang="ro-RO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Toţi</a:t>
            </a:r>
            <a:r>
              <a:rPr lang="ro-RO" alt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suntem </a:t>
            </a:r>
            <a:r>
              <a:rPr lang="ro-RO" altLang="ro-RO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aleşi</a:t>
            </a:r>
            <a:r>
              <a:rPr lang="ro-RO" alt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altLang="ro-RO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o-RO" alt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fii </a:t>
            </a:r>
            <a:r>
              <a:rPr lang="ro-RO" altLang="ro-RO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preaiubiţi</a:t>
            </a:r>
            <a:r>
              <a:rPr lang="ro-RO" alt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alt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o-RO" alt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Totul e dragoste-n casa Tatălui,</a:t>
            </a:r>
          </a:p>
          <a:p>
            <a:r>
              <a:rPr lang="en-US" alt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o-RO" altLang="ro-RO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o-RO" alt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vei fi fericit!</a:t>
            </a:r>
            <a:endParaRPr lang="en-US" alt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608054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49089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8634" y="857250"/>
            <a:ext cx="6386732" cy="5143500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ro-RO" altLang="ro-RO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Sunt copil </a:t>
            </a:r>
            <a:r>
              <a:rPr lang="ro-RO" altLang="ro-RO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isuse</a:t>
            </a:r>
            <a:endParaRPr lang="en-US" altLang="ro-RO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endParaRPr lang="en-US" altLang="ro-RO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altLang="ro-RO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altLang="ro-RO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Sunt copil, </a:t>
            </a:r>
            <a:r>
              <a:rPr lang="ro-RO" altLang="ro-RO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isus</a:t>
            </a: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e, </a:t>
            </a:r>
            <a:r>
              <a:rPr lang="ro-RO" altLang="ro-RO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şi-aş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dori să spun</a:t>
            </a: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Tx/>
              <a:buNone/>
            </a:pP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mereu m-ajută</a:t>
            </a: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să devin mai bun.</a:t>
            </a:r>
          </a:p>
          <a:p>
            <a:pPr>
              <a:buFontTx/>
              <a:buNone/>
            </a:pPr>
            <a:endParaRPr lang="en-US" altLang="ro-RO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ro-RO" altLang="ro-RO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</a:t>
            </a:r>
            <a:r>
              <a:rPr lang="ro-RO" altLang="ro-RO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o-RO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Numai </a:t>
            </a:r>
            <a:r>
              <a:rPr lang="ro-RO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ţie</a:t>
            </a:r>
            <a:r>
              <a:rPr lang="ro-RO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vreau inima să-</a:t>
            </a:r>
            <a:r>
              <a:rPr lang="ro-RO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ţi</a:t>
            </a:r>
            <a:r>
              <a:rPr lang="ro-RO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dau,</a:t>
            </a:r>
          </a:p>
          <a:p>
            <a:pPr>
              <a:buFontTx/>
              <a:buNone/>
            </a:pPr>
            <a:r>
              <a:rPr lang="ro-RO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Lângă tine, o</a:t>
            </a:r>
            <a:r>
              <a:rPr lang="en-US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o-RO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isuse</a:t>
            </a:r>
            <a:r>
              <a:rPr lang="ro-RO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pururea să stau,</a:t>
            </a:r>
          </a:p>
          <a:p>
            <a:pPr>
              <a:buFontTx/>
              <a:buNone/>
            </a:pPr>
            <a:r>
              <a:rPr lang="ro-RO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 să mă-</a:t>
            </a:r>
            <a:r>
              <a:rPr lang="ro-RO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nsoţeşti</a:t>
            </a:r>
            <a:r>
              <a:rPr lang="ro-RO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să mă </a:t>
            </a:r>
            <a:r>
              <a:rPr lang="ro-RO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întăreşti</a:t>
            </a:r>
            <a:r>
              <a:rPr lang="ro-RO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>
              <a:buFontTx/>
              <a:buNone/>
            </a:pPr>
            <a:r>
              <a:rPr lang="ro-RO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În primejdii </a:t>
            </a:r>
            <a:r>
              <a:rPr lang="ro-RO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o-RO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ispite să mă </a:t>
            </a:r>
            <a:r>
              <a:rPr lang="ro-RO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ocroteşti</a:t>
            </a:r>
            <a:r>
              <a:rPr lang="en-US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o-RO" altLang="ro-RO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0013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9397" y="857250"/>
            <a:ext cx="6485206" cy="5143500"/>
          </a:xfrm>
        </p:spPr>
        <p:txBody>
          <a:bodyPr>
            <a:noAutofit/>
          </a:bodyPr>
          <a:lstStyle/>
          <a:p>
            <a:pPr algn="ctr">
              <a:buFontTx/>
              <a:buNone/>
            </a:pPr>
            <a:r>
              <a:rPr lang="ro-RO" altLang="ro-RO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altLang="ro-RO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 îmi </a:t>
            </a:r>
            <a:r>
              <a:rPr lang="ro-RO" altLang="ro-RO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eşti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prieten,</a:t>
            </a: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 mai </a:t>
            </a:r>
            <a:r>
              <a:rPr lang="ro-RO" altLang="ro-RO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păstor</a:t>
            </a: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o-RO" altLang="ro-RO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Tx/>
              <a:buNone/>
            </a:pP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Mă conduci la bine,</a:t>
            </a: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scump mântuitor.</a:t>
            </a:r>
          </a:p>
          <a:p>
            <a:pPr>
              <a:buFontTx/>
              <a:buNone/>
            </a:pPr>
            <a:endParaRPr lang="en-US" altLang="ro-RO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ro-RO" altLang="ro-RO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</a:t>
            </a:r>
            <a:r>
              <a:rPr lang="ro-RO" altLang="ro-RO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o-RO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numai </a:t>
            </a:r>
            <a:r>
              <a:rPr lang="ro-RO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ţie</a:t>
            </a:r>
            <a:r>
              <a:rPr lang="ro-RO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vreau inima să-</a:t>
            </a:r>
            <a:r>
              <a:rPr lang="ro-RO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ţi</a:t>
            </a:r>
            <a:r>
              <a:rPr lang="ro-RO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dau,</a:t>
            </a:r>
          </a:p>
          <a:p>
            <a:pPr>
              <a:buFontTx/>
              <a:buNone/>
            </a:pPr>
            <a:r>
              <a:rPr lang="ro-RO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Lângă tine, o</a:t>
            </a:r>
            <a:r>
              <a:rPr lang="en-US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o-RO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isuse</a:t>
            </a:r>
            <a:r>
              <a:rPr lang="ro-RO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pururea să stau,</a:t>
            </a:r>
          </a:p>
          <a:p>
            <a:pPr>
              <a:buFontTx/>
              <a:buNone/>
            </a:pPr>
            <a:r>
              <a:rPr lang="ro-RO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 să mă-</a:t>
            </a:r>
            <a:r>
              <a:rPr lang="ro-RO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nsoţeşti</a:t>
            </a:r>
            <a:r>
              <a:rPr lang="ro-RO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să mă </a:t>
            </a:r>
            <a:r>
              <a:rPr lang="ro-RO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întăreşti</a:t>
            </a:r>
            <a:r>
              <a:rPr lang="ro-RO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>
              <a:buFontTx/>
              <a:buNone/>
            </a:pPr>
            <a:r>
              <a:rPr lang="ro-RO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În primejdii </a:t>
            </a:r>
            <a:r>
              <a:rPr lang="ro-RO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o-RO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ispite să mă </a:t>
            </a:r>
            <a:r>
              <a:rPr lang="ro-RO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ocroteşti</a:t>
            </a:r>
            <a:r>
              <a:rPr lang="ro-RO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ro-RO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altLang="ro-RO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ro-RO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altLang="ro-R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22989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92701" y="857250"/>
            <a:ext cx="6358597" cy="5143500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ro-RO" altLang="ro-RO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altLang="ro-RO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Viaţa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mea întreagă,</a:t>
            </a: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o-RO" altLang="ro-RO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Tx/>
              <a:buNone/>
            </a:pP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Fă să te iubesc</a:t>
            </a: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o-RO" altLang="ro-RO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Tx/>
              <a:buNone/>
            </a:pPr>
            <a:r>
              <a:rPr lang="ro-RO" altLang="ro-RO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Ţie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vreau în toate,</a:t>
            </a: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doamne</a:t>
            </a: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să-</a:t>
            </a:r>
            <a:r>
              <a:rPr lang="ro-RO" altLang="ro-RO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ţi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slujesc.</a:t>
            </a:r>
          </a:p>
          <a:p>
            <a:pPr>
              <a:buFontTx/>
              <a:buNone/>
            </a:pPr>
            <a:endParaRPr lang="en-US" altLang="ro-RO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ro-RO" altLang="ro-RO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</a:t>
            </a:r>
            <a:r>
              <a:rPr lang="ro-RO" altLang="ro-RO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o-RO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Numai </a:t>
            </a:r>
            <a:r>
              <a:rPr lang="ro-RO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ţie</a:t>
            </a:r>
            <a:r>
              <a:rPr lang="ro-RO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vreau inima să-</a:t>
            </a:r>
            <a:r>
              <a:rPr lang="ro-RO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ţi</a:t>
            </a:r>
            <a:r>
              <a:rPr lang="ro-RO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dau,</a:t>
            </a:r>
          </a:p>
          <a:p>
            <a:pPr>
              <a:buFontTx/>
              <a:buNone/>
            </a:pPr>
            <a:r>
              <a:rPr lang="ro-RO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Lângă tine, o</a:t>
            </a:r>
            <a:r>
              <a:rPr lang="en-US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o-RO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isuse</a:t>
            </a:r>
            <a:r>
              <a:rPr lang="ro-RO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pururea să stau,</a:t>
            </a:r>
          </a:p>
          <a:p>
            <a:pPr>
              <a:buFontTx/>
              <a:buNone/>
            </a:pPr>
            <a:r>
              <a:rPr lang="ro-RO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 să mă-</a:t>
            </a:r>
            <a:r>
              <a:rPr lang="ro-RO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nsoţeşti</a:t>
            </a:r>
            <a:r>
              <a:rPr lang="ro-RO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să mă </a:t>
            </a:r>
            <a:r>
              <a:rPr lang="ro-RO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întăreşti</a:t>
            </a:r>
            <a:r>
              <a:rPr lang="ro-RO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>
              <a:buFontTx/>
              <a:buNone/>
            </a:pPr>
            <a:r>
              <a:rPr lang="ro-RO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În primejdii </a:t>
            </a:r>
            <a:r>
              <a:rPr lang="ro-RO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o-RO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ispite să mă </a:t>
            </a:r>
            <a:r>
              <a:rPr lang="ro-RO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ocroteşti</a:t>
            </a:r>
            <a:r>
              <a:rPr lang="en-US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Tx/>
              <a:buNone/>
            </a:pPr>
            <a:endParaRPr lang="en-US" altLang="ro-RO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altLang="ro-R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5400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54525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reptunghi 1">
            <a:extLst>
              <a:ext uri="{FF2B5EF4-FFF2-40B4-BE49-F238E27FC236}">
                <a16:creationId xmlns:a16="http://schemas.microsoft.com/office/drawing/2014/main" id="{04DEBD53-AAE5-400D-A9A5-A3523EF0C240}"/>
              </a:ext>
            </a:extLst>
          </p:cNvPr>
          <p:cNvSpPr/>
          <p:nvPr/>
        </p:nvSpPr>
        <p:spPr>
          <a:xfrm>
            <a:off x="1346981" y="942536"/>
            <a:ext cx="6450037" cy="399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>
              <a:lnSpc>
                <a:spcPct val="115000"/>
              </a:lnSpc>
            </a:pPr>
            <a:r>
              <a:rPr lang="ro-RO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R.</a:t>
            </a:r>
            <a:r>
              <a:rPr lang="ro-RO" sz="28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Să ne iubim cum Isus ne iubește,</a:t>
            </a:r>
            <a:endParaRPr lang="ro-RO" sz="28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0340">
              <a:lnSpc>
                <a:spcPct val="115000"/>
              </a:lnSpc>
            </a:pPr>
            <a:r>
              <a:rPr lang="ro-RO" sz="28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Să ne iubim cum Isus ne-a-</a:t>
            </a:r>
            <a:r>
              <a:rPr lang="ro-RO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nvățat</a:t>
            </a:r>
            <a:endParaRPr lang="ro-RO" sz="28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0340">
              <a:lnSpc>
                <a:spcPct val="115000"/>
              </a:lnSpc>
            </a:pPr>
            <a:r>
              <a:rPr lang="ro-RO" sz="28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Să ne iubim cum Isus poruncește</a:t>
            </a:r>
            <a:endParaRPr lang="ro-RO" sz="28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0340">
              <a:lnSpc>
                <a:spcPct val="115000"/>
              </a:lnSpc>
            </a:pPr>
            <a:r>
              <a:rPr lang="ro-RO" sz="28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Să ne iubim cu-adevărat.</a:t>
            </a:r>
            <a:endParaRPr lang="ro-RO" sz="28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0340">
              <a:lnSpc>
                <a:spcPct val="115000"/>
              </a:lnSpc>
            </a:pPr>
            <a:r>
              <a:rPr lang="ro-RO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indent="180340">
              <a:lnSpc>
                <a:spcPct val="115000"/>
              </a:lnSpc>
            </a:pPr>
            <a:r>
              <a:rPr lang="ro-RO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 Când iubești acorzi iertare celui ce-a greșit mai tare</a:t>
            </a:r>
          </a:p>
          <a:p>
            <a:r>
              <a:rPr lang="ro-RO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Când iubești nu ții mânie, ai pe față bucurie</a:t>
            </a:r>
            <a:endParaRPr lang="ro-RO" sz="2800" dirty="0"/>
          </a:p>
        </p:txBody>
      </p:sp>
    </p:spTree>
    <p:extLst>
      <p:ext uri="{BB962C8B-B14F-4D97-AF65-F5344CB8AC3E}">
        <p14:creationId xmlns:p14="http://schemas.microsoft.com/office/powerpoint/2010/main" val="37248910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ă Office">
  <a:themeElements>
    <a:clrScheme name="Temă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ă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ă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</TotalTime>
  <Words>664</Words>
  <Application>Microsoft Office PowerPoint</Application>
  <PresentationFormat>Expunere pe ecran (4:3)</PresentationFormat>
  <Paragraphs>129</Paragraphs>
  <Slides>30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4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Times New Roman</vt:lpstr>
      <vt:lpstr>Temă Office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RUGĂCIUNE  1. Uneori simt că-mi este greu,  nu se-ntâmplă toate cum vreau eu Însă ştiu că de partea mea colo, sus, e mereu Cineva.  Fapte bune aş vrea să fac,   zilnic aş sădi câte-un copac  Când un lucru încep mă-nchin   şi cu bine eu pot să-l termin.</vt:lpstr>
      <vt:lpstr>Ref: Şi mă rog în gândul meu          să-mi ajute Dumnezeu.         Spun atunci când îmi e greu           să-mi ajute Dumnezeu. </vt:lpstr>
      <vt:lpstr>2. Aş dori toată viaţa mea,  să alung tot ce e rău în ea. Să fiu braţul mângâietor  pentru-acei care cer ajutor.  Fie-n veci oameni mulţumiţi,   toţi copiii lumii fericiţi  Porumbel pe acest pământ,   să coboare pe noi Duhul Sfânt.</vt:lpstr>
      <vt:lpstr>Ref: Şi mă rog în gândul meu          să-mi ajute Dumnezeu.         Spun atunci când îmi e greu           să-mi ajute Dumnezeu. </vt:lpstr>
      <vt:lpstr>3. Uneori simt că-mi este greu,  nu se-ntâmplă toate cum vreau eu Însă ştiu că de partea mea colo, sus, e mereu Cineva.  Fie-n veci oameni mulţumiţi,   toţi copiii lumii fericiţi  Porumbel pe acest pământ,   să coboare pe noi Duhul Sfânt.</vt:lpstr>
      <vt:lpstr>Ref: Şi mă rog în gândul meu          să-mi ajute Dumnezeu.         Spun atunci când îmi e greu           să-mi ajute Dumnezeu. </vt:lpstr>
      <vt:lpstr>Prezentare PowerPoint</vt:lpstr>
      <vt:lpstr>Prezentare PowerPoint</vt:lpstr>
      <vt:lpstr>Prezentare PowerPoint</vt:lpstr>
      <vt:lpstr>Prezentare PowerPoint</vt:lpstr>
      <vt:lpstr>Prezentare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PowerPoint</dc:title>
  <dc:creator>Mihail</dc:creator>
  <cp:lastModifiedBy>Mihail</cp:lastModifiedBy>
  <cp:revision>13</cp:revision>
  <dcterms:created xsi:type="dcterms:W3CDTF">2018-11-21T13:57:28Z</dcterms:created>
  <dcterms:modified xsi:type="dcterms:W3CDTF">2018-11-21T16:16:28Z</dcterms:modified>
</cp:coreProperties>
</file>