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57" r:id="rId5"/>
    <p:sldId id="278" r:id="rId6"/>
    <p:sldId id="279" r:id="rId7"/>
    <p:sldId id="280" r:id="rId8"/>
    <p:sldId id="258" r:id="rId9"/>
    <p:sldId id="259" r:id="rId10"/>
    <p:sldId id="290" r:id="rId11"/>
    <p:sldId id="291" r:id="rId12"/>
    <p:sldId id="260" r:id="rId13"/>
    <p:sldId id="292" r:id="rId14"/>
    <p:sldId id="294" r:id="rId15"/>
    <p:sldId id="295" r:id="rId16"/>
    <p:sldId id="293" r:id="rId17"/>
    <p:sldId id="281" r:id="rId18"/>
    <p:sldId id="282" r:id="rId19"/>
    <p:sldId id="261" r:id="rId20"/>
    <p:sldId id="283" r:id="rId21"/>
    <p:sldId id="284" r:id="rId22"/>
    <p:sldId id="285" r:id="rId23"/>
    <p:sldId id="288" r:id="rId24"/>
    <p:sldId id="287" r:id="rId25"/>
    <p:sldId id="289" r:id="rId26"/>
    <p:sldId id="262" r:id="rId27"/>
    <p:sldId id="263" r:id="rId28"/>
    <p:sldId id="265" r:id="rId29"/>
    <p:sldId id="264" r:id="rId30"/>
    <p:sldId id="26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0930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56845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71051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328092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30804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3265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42509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66166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27246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1976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7148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F2E0-1187-4A21-9AC2-B441ABFF77C5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C43E-9C20-4C23-909F-B749308A09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794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9229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55E7E968-B250-46CF-9499-26059BCBF9C4}"/>
              </a:ext>
            </a:extLst>
          </p:cNvPr>
          <p:cNvSpPr/>
          <p:nvPr/>
        </p:nvSpPr>
        <p:spPr>
          <a:xfrm>
            <a:off x="1688124" y="872196"/>
            <a:ext cx="6379698" cy="4512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</a:pPr>
            <a:r>
              <a:rPr lang="ro-RO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R.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Să ne iubim cum Isus ne iubește,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cum Isus ne-a-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nvățat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cum Isus poruncește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cu-adevărat.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 Când iubești cu-</a:t>
            </a:r>
            <a:r>
              <a:rPr lang="ro-RO" sz="28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nsuflețire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te ferești s-aduci jignire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Când iubești împarți dreptate, nu aștepți întâietate</a:t>
            </a:r>
          </a:p>
        </p:txBody>
      </p:sp>
    </p:spTree>
    <p:extLst>
      <p:ext uri="{BB962C8B-B14F-4D97-AF65-F5344CB8AC3E}">
        <p14:creationId xmlns:p14="http://schemas.microsoft.com/office/powerpoint/2010/main" val="1209729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B9150E33-6EBA-43CC-929D-08C0941118E0}"/>
              </a:ext>
            </a:extLst>
          </p:cNvPr>
          <p:cNvSpPr/>
          <p:nvPr/>
        </p:nvSpPr>
        <p:spPr>
          <a:xfrm>
            <a:off x="1730325" y="942536"/>
            <a:ext cx="6239022" cy="4512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</a:pPr>
            <a:r>
              <a:rPr lang="ro-RO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R.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Să ne iubim cum Isus ne iubește,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cum Isus ne-a-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nvățat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cum Isus poruncește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cu-adevărat.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 Când iubești cu-</a:t>
            </a:r>
            <a:r>
              <a:rPr lang="ro-RO" sz="28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nflăcărare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ai cu semenul răbdare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Când iubești vrei ca să fie între oameni armonie</a:t>
            </a:r>
          </a:p>
        </p:txBody>
      </p:sp>
    </p:spTree>
    <p:extLst>
      <p:ext uri="{BB962C8B-B14F-4D97-AF65-F5344CB8AC3E}">
        <p14:creationId xmlns:p14="http://schemas.microsoft.com/office/powerpoint/2010/main" val="262971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99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CC522A9-DBDA-4897-974C-272434621869}"/>
              </a:ext>
            </a:extLst>
          </p:cNvPr>
          <p:cNvSpPr/>
          <p:nvPr/>
        </p:nvSpPr>
        <p:spPr>
          <a:xfrm>
            <a:off x="1955409" y="801858"/>
            <a:ext cx="6323428" cy="4512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</a:pPr>
            <a:r>
              <a:rPr lang="ro-RO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R.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Doamne, pâinea noastră vie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Fii lăudat de Biserica-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ntreagă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Căci ne ești Doamne, hrană sfântă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În drumul nostru spre tine.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Tu în pustiu ai săturat pe oameni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Cu-a ta putere cu al tău cuvânt,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Iar pentru noi ești hrană sufletească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 ne conduce-n cer spre paradis</a:t>
            </a:r>
          </a:p>
        </p:txBody>
      </p:sp>
    </p:spTree>
    <p:extLst>
      <p:ext uri="{BB962C8B-B14F-4D97-AF65-F5344CB8AC3E}">
        <p14:creationId xmlns:p14="http://schemas.microsoft.com/office/powerpoint/2010/main" val="8083660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F613D253-20C4-42E6-BDDF-0E471D75FEF2}"/>
              </a:ext>
            </a:extLst>
          </p:cNvPr>
          <p:cNvSpPr/>
          <p:nvPr/>
        </p:nvSpPr>
        <p:spPr>
          <a:xfrm>
            <a:off x="1688123" y="759654"/>
            <a:ext cx="6421902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</a:pPr>
            <a:r>
              <a:rPr lang="ro-RO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R.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Doamne, pâinea noastră vie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Fii lăudat de Biserica-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ntreagă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Căci ne ești Doamne, hrană sfântă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În drumul nostru spre tine.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Tu ne-ai numit ai tăi prieteni Doamne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Ne-ai îndemnat să te urmăm mereu,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Te-ai oferit ca jertfă pentru oameni,</a:t>
            </a:r>
          </a:p>
          <a:p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 hrană vie-n drum spre Dumnezeu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4148628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C959B95-78EE-4522-8C63-53F7E87977DD}"/>
              </a:ext>
            </a:extLst>
          </p:cNvPr>
          <p:cNvSpPr/>
          <p:nvPr/>
        </p:nvSpPr>
        <p:spPr>
          <a:xfrm>
            <a:off x="1885071" y="844062"/>
            <a:ext cx="5718517" cy="4512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</a:pPr>
            <a:r>
              <a:rPr lang="ro-RO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R.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Doamne, pâinea noastră vie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Fii lăudat de Biserica-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ntreagă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Căci ne ești Doamne, hrană sfântă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În drumul nostru spre tine.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 Tu ai murit ca jertfă pe o Cruce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 totuși ai rămas mereu cu noi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Și totdeauna ai inima deschisă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 noi s-ajungem toți la Dumnezeu</a:t>
            </a:r>
          </a:p>
        </p:txBody>
      </p:sp>
    </p:spTree>
    <p:extLst>
      <p:ext uri="{BB962C8B-B14F-4D97-AF65-F5344CB8AC3E}">
        <p14:creationId xmlns:p14="http://schemas.microsoft.com/office/powerpoint/2010/main" val="1163663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817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539ABBCC-F75C-41F7-A8C8-E157212B0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5077" y="1417638"/>
            <a:ext cx="882015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altLang="ro-RO" b="1" i="1" dirty="0"/>
              <a:t>        </a:t>
            </a:r>
            <a:r>
              <a:rPr lang="ro-RO" altLang="ro-RO" b="1" i="1" dirty="0" err="1"/>
              <a:t>Ref</a:t>
            </a:r>
            <a:r>
              <a:rPr lang="ro-RO" altLang="ro-RO" b="1" i="1" dirty="0"/>
              <a:t>: Regele slavei vine cu </a:t>
            </a:r>
            <a:r>
              <a:rPr lang="ro-RO" altLang="ro-RO" b="1" i="1" dirty="0" err="1"/>
              <a:t>măreţie</a:t>
            </a:r>
            <a:r>
              <a:rPr lang="ro-RO" altLang="ro-RO" b="1" i="1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b="1" i="1" dirty="0"/>
              <a:t>        </a:t>
            </a:r>
            <a:r>
              <a:rPr lang="ro-RO" altLang="ro-RO" b="1" i="1" dirty="0" err="1"/>
              <a:t>Deschideţi</a:t>
            </a:r>
            <a:r>
              <a:rPr lang="ro-RO" altLang="ro-RO" b="1" i="1" dirty="0"/>
              <a:t> </a:t>
            </a:r>
            <a:r>
              <a:rPr lang="ro-RO" altLang="ro-RO" b="1" i="1" dirty="0" err="1"/>
              <a:t>porţile</a:t>
            </a:r>
            <a:r>
              <a:rPr lang="ro-RO" altLang="ro-RO" b="1" i="1" dirty="0"/>
              <a:t> plini de bucurie! (bis)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o-RO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    1. Cine să fie, oare, regele slavei,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        Emanuel, venit acum între noi?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o-RO" dirty="0"/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    2. În Galileea </a:t>
            </a:r>
            <a:r>
              <a:rPr lang="ro-RO" altLang="ro-RO" dirty="0" err="1"/>
              <a:t>şi</a:t>
            </a:r>
            <a:r>
              <a:rPr lang="ro-RO" altLang="ro-RO" dirty="0"/>
              <a:t> oriunde se duce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        El </a:t>
            </a:r>
            <a:r>
              <a:rPr lang="ro-RO" altLang="ro-RO" dirty="0" err="1"/>
              <a:t>vindecã</a:t>
            </a:r>
            <a:r>
              <a:rPr lang="ro-RO" altLang="ro-RO" dirty="0"/>
              <a:t> pe </a:t>
            </a:r>
            <a:r>
              <a:rPr lang="ro-RO" altLang="ro-RO" dirty="0" err="1"/>
              <a:t>toţi</a:t>
            </a:r>
            <a:r>
              <a:rPr lang="ro-RO" altLang="ro-RO" dirty="0"/>
              <a:t> de bolile lor.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o-RO" dirty="0"/>
          </a:p>
          <a:p>
            <a:pPr>
              <a:lnSpc>
                <a:spcPct val="80000"/>
              </a:lnSpc>
              <a:buFontTx/>
              <a:buNone/>
            </a:pPr>
            <a:br>
              <a:rPr lang="ro-RO" altLang="ro-RO" sz="1200" dirty="0"/>
            </a:br>
            <a:endParaRPr lang="en-US" altLang="ro-RO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389BD8E-2688-4425-9B78-E49686CE1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9121" y="740496"/>
            <a:ext cx="6867427" cy="53770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o-RO" altLang="ro-RO" sz="12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b="1" i="1" dirty="0"/>
              <a:t>      </a:t>
            </a:r>
            <a:r>
              <a:rPr lang="ro-RO" altLang="ro-RO" b="1" i="1" dirty="0" err="1"/>
              <a:t>Ref</a:t>
            </a:r>
            <a:r>
              <a:rPr lang="ro-RO" altLang="ro-RO" b="1" i="1" dirty="0"/>
              <a:t>: Regele slavei vine cu </a:t>
            </a:r>
            <a:r>
              <a:rPr lang="ro-RO" altLang="ro-RO" b="1" i="1" dirty="0" err="1"/>
              <a:t>măreţie</a:t>
            </a:r>
            <a:r>
              <a:rPr lang="ro-RO" altLang="ro-RO" b="1" i="1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b="1" i="1" dirty="0"/>
              <a:t>    </a:t>
            </a:r>
            <a:r>
              <a:rPr lang="ro-RO" altLang="ro-RO" b="1" i="1" dirty="0" err="1"/>
              <a:t>Deschideţi</a:t>
            </a:r>
            <a:r>
              <a:rPr lang="ro-RO" altLang="ro-RO" b="1" i="1" dirty="0"/>
              <a:t> </a:t>
            </a:r>
            <a:r>
              <a:rPr lang="ro-RO" altLang="ro-RO" b="1" i="1" dirty="0" err="1"/>
              <a:t>porţile</a:t>
            </a:r>
            <a:r>
              <a:rPr lang="ro-RO" altLang="ro-RO" b="1" i="1" dirty="0"/>
              <a:t> plini de bucurie! (bis</a:t>
            </a:r>
            <a:r>
              <a:rPr lang="ro-RO" altLang="ro-RO" sz="2800" b="1" i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o-RO" sz="28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3. Osana Fiului lui David! Osana!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    Nimeni nu a vorbit </a:t>
            </a:r>
            <a:r>
              <a:rPr lang="ro-RO" altLang="ro-RO" dirty="0" err="1"/>
              <a:t>vreodat</a:t>
            </a:r>
            <a:r>
              <a:rPr lang="ro-RO" altLang="ro-RO" dirty="0"/>
              <a:t>' ca </a:t>
            </a:r>
            <a:r>
              <a:rPr lang="ro-RO" altLang="ro-RO" dirty="0" err="1"/>
              <a:t>şi</a:t>
            </a:r>
            <a:r>
              <a:rPr lang="ro-RO" altLang="ro-RO" dirty="0"/>
              <a:t> el.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o-RO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4. El </a:t>
            </a:r>
            <a:r>
              <a:rPr lang="ro-RO" altLang="ro-RO" dirty="0" err="1"/>
              <a:t>şi</a:t>
            </a:r>
            <a:r>
              <a:rPr lang="ro-RO" altLang="ro-RO" dirty="0"/>
              <a:t>-a dat </a:t>
            </a:r>
            <a:r>
              <a:rPr lang="ro-RO" altLang="ro-RO" dirty="0" err="1"/>
              <a:t>viaţa</a:t>
            </a:r>
            <a:r>
              <a:rPr lang="ro-RO" altLang="ro-RO" dirty="0"/>
              <a:t> </a:t>
            </a:r>
            <a:r>
              <a:rPr lang="ro-RO" altLang="ro-RO" dirty="0" err="1"/>
              <a:t>preţ</a:t>
            </a:r>
            <a:r>
              <a:rPr lang="ro-RO" altLang="ro-RO" dirty="0"/>
              <a:t> de răscumpărare;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   Lumea de </a:t>
            </a:r>
            <a:r>
              <a:rPr lang="ro-RO" altLang="ro-RO" dirty="0" err="1"/>
              <a:t>rãu</a:t>
            </a:r>
            <a:r>
              <a:rPr lang="ro-RO" altLang="ro-RO" dirty="0"/>
              <a:t> </a:t>
            </a:r>
            <a:r>
              <a:rPr lang="ro-RO" altLang="ro-RO" dirty="0" err="1"/>
              <a:t>şi</a:t>
            </a:r>
            <a:r>
              <a:rPr lang="ro-RO" altLang="ro-RO" dirty="0"/>
              <a:t> de păcat a salvat.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o-RO" dirty="0"/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5. Biruitor asupra </a:t>
            </a:r>
            <a:r>
              <a:rPr lang="ro-RO" altLang="ro-RO" dirty="0" err="1"/>
              <a:t>morţii</a:t>
            </a:r>
            <a:r>
              <a:rPr lang="ro-RO" altLang="ro-RO" dirty="0"/>
              <a:t> </a:t>
            </a:r>
            <a:r>
              <a:rPr lang="ro-RO" altLang="ro-RO" dirty="0" err="1"/>
              <a:t>domneşte</a:t>
            </a:r>
            <a:r>
              <a:rPr lang="ro-RO" altLang="ro-RO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dirty="0"/>
              <a:t>       </a:t>
            </a:r>
            <a:r>
              <a:rPr lang="ro-RO" altLang="ro-RO" dirty="0" err="1"/>
              <a:t>Viaţa</a:t>
            </a:r>
            <a:r>
              <a:rPr lang="ro-RO" altLang="ro-RO" dirty="0"/>
              <a:t> de veci prin moarte el ne-a redat.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o-RO" sz="2800" b="1" i="1" dirty="0"/>
          </a:p>
          <a:p>
            <a:pPr>
              <a:lnSpc>
                <a:spcPct val="80000"/>
              </a:lnSpc>
              <a:buFontTx/>
              <a:buNone/>
            </a:pPr>
            <a:endParaRPr lang="ro-RO" altLang="ro-RO" sz="1200" b="1" i="1" dirty="0"/>
          </a:p>
          <a:p>
            <a:pPr>
              <a:lnSpc>
                <a:spcPct val="80000"/>
              </a:lnSpc>
              <a:buFontTx/>
              <a:buNone/>
            </a:pPr>
            <a:endParaRPr lang="ro-RO" altLang="ro-RO" sz="1200" b="1" i="1" dirty="0"/>
          </a:p>
          <a:p>
            <a:pPr>
              <a:lnSpc>
                <a:spcPct val="80000"/>
              </a:lnSpc>
              <a:buFontTx/>
              <a:buNone/>
            </a:pPr>
            <a:endParaRPr lang="ro-RO" altLang="ro-RO" sz="1200" dirty="0"/>
          </a:p>
          <a:p>
            <a:pPr>
              <a:lnSpc>
                <a:spcPct val="80000"/>
              </a:lnSpc>
              <a:buFontTx/>
              <a:buNone/>
            </a:pPr>
            <a:br>
              <a:rPr lang="ro-RO" altLang="ro-RO" sz="500" dirty="0"/>
            </a:br>
            <a:endParaRPr lang="en-US" altLang="ro-RO" sz="5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555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B63FB4F-2235-414F-A34A-1978C9119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596" y="643597"/>
            <a:ext cx="610122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o-RO" sz="32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ro-RO" sz="3200" b="1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VINO CU MINE</a:t>
            </a:r>
          </a:p>
          <a:p>
            <a:endParaRPr lang="en-US" altLang="ro-RO" sz="28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Vino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mine în casa Domnului,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 Tatăl nostru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va primi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Vino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mine în casa Domnului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 fi fericit!</a:t>
            </a:r>
          </a:p>
          <a:p>
            <a:endParaRPr lang="ro-RO" alt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Îl vei găsi pe Cristos, lumina ta,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vor mai fi umbre,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totu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 luminos.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Îl vei găsi pe Cristos, lumina ta,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 fi fericit!</a:t>
            </a:r>
            <a:endParaRPr lang="ro-RO" altLang="ro-RO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58128"/>
            <a:ext cx="6175717" cy="4607169"/>
          </a:xfrm>
        </p:spPr>
        <p:txBody>
          <a:bodyPr>
            <a:noAutofit/>
          </a:bodyPr>
          <a:lstStyle/>
          <a:p>
            <a:pPr algn="l"/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RUGĂCIUNE</a:t>
            </a:r>
            <a:br>
              <a:rPr lang="ro-RO" sz="28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ro-RO" sz="2800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1. Uneori simt că-mi este greu,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nu se-ntâmplă toate cum vreau eu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Însă ştiu că de partea mea colo,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sus, e mereu Cineva.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Fapte bune aş vrea să fac,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zilnic aş sădi câte-un copac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Când un lucru încep mă-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nchin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cu bine eu pot să-l termin.</a:t>
            </a:r>
          </a:p>
        </p:txBody>
      </p:sp>
    </p:spTree>
    <p:extLst>
      <p:ext uri="{BB962C8B-B14F-4D97-AF65-F5344CB8AC3E}">
        <p14:creationId xmlns:p14="http://schemas.microsoft.com/office/powerpoint/2010/main" val="2488201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41" y="1477107"/>
            <a:ext cx="5261317" cy="3481753"/>
          </a:xfrm>
        </p:spPr>
        <p:txBody>
          <a:bodyPr>
            <a:noAutofit/>
          </a:bodyPr>
          <a:lstStyle/>
          <a:p>
            <a:r>
              <a:rPr lang="ro-RO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Ref: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Şi mă rog în gândul meu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să-mi ajute Dumnezeu.</a:t>
            </a:r>
            <a:br>
              <a:rPr lang="ro-RO" sz="2800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Spun atunci când îmi e greu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 să-mi ajute Dumnezeu.</a:t>
            </a:r>
            <a:br>
              <a:rPr lang="ro-RO" sz="2800" dirty="0">
                <a:latin typeface="Times New Roman" pitchFamily="18" charset="0"/>
                <a:cs typeface="Times New Roman" pitchFamily="18" charset="0"/>
              </a:rPr>
            </a:br>
            <a:endParaRPr lang="ro-RO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93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42" y="1041010"/>
            <a:ext cx="5908431" cy="4185138"/>
          </a:xfrm>
        </p:spPr>
        <p:txBody>
          <a:bodyPr>
            <a:noAutofit/>
          </a:bodyPr>
          <a:lstStyle/>
          <a:p>
            <a:pPr algn="l"/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2. Aş dori toată viaţa mea,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să alung tot ce e rău în ea.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Să fiu braţul mângâietor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pentru-acei care cer ajutor.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Fie-n veci oameni mulţumiţi,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toţi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copiii lumii fericiţi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Porumbel pe acest pământ,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să coboare pe noi Duhul Sfânt.</a:t>
            </a:r>
          </a:p>
        </p:txBody>
      </p:sp>
    </p:spTree>
    <p:extLst>
      <p:ext uri="{BB962C8B-B14F-4D97-AF65-F5344CB8AC3E}">
        <p14:creationId xmlns:p14="http://schemas.microsoft.com/office/powerpoint/2010/main" val="1726135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41" y="1477107"/>
            <a:ext cx="5261317" cy="3481753"/>
          </a:xfrm>
        </p:spPr>
        <p:txBody>
          <a:bodyPr>
            <a:noAutofit/>
          </a:bodyPr>
          <a:lstStyle/>
          <a:p>
            <a:r>
              <a:rPr lang="ro-RO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Ref: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Şi mă rog în gândul meu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să-mi ajute Dumnezeu.</a:t>
            </a:r>
            <a:br>
              <a:rPr lang="ro-RO" sz="2800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Spun atunci când îmi e greu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 să-mi ajute Dumnezeu.</a:t>
            </a:r>
            <a:br>
              <a:rPr lang="ro-RO" sz="2800" dirty="0">
                <a:latin typeface="Times New Roman" pitchFamily="18" charset="0"/>
                <a:cs typeface="Times New Roman" pitchFamily="18" charset="0"/>
              </a:rPr>
            </a:br>
            <a:endParaRPr lang="ro-RO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51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450166"/>
            <a:ext cx="6063175" cy="5957668"/>
          </a:xfrm>
        </p:spPr>
        <p:txBody>
          <a:bodyPr>
            <a:noAutofit/>
          </a:bodyPr>
          <a:lstStyle/>
          <a:p>
            <a:pPr algn="l"/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3. Uneori simt că-mi este greu,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nu se-ntâmplă toate cum vreau eu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Însă ştiu că de partea mea colo, sus, e mereu Cineva.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Fie-n veci oameni mulţumiţi,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toţi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copiii lumii fericiţi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Porumbel pe acest pământ,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	să coboare pe noi Duhul Sfânt.</a:t>
            </a:r>
          </a:p>
        </p:txBody>
      </p:sp>
    </p:spTree>
    <p:extLst>
      <p:ext uri="{BB962C8B-B14F-4D97-AF65-F5344CB8AC3E}">
        <p14:creationId xmlns:p14="http://schemas.microsoft.com/office/powerpoint/2010/main" val="15881211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41" y="1477107"/>
            <a:ext cx="5261317" cy="3481753"/>
          </a:xfrm>
        </p:spPr>
        <p:txBody>
          <a:bodyPr>
            <a:noAutofit/>
          </a:bodyPr>
          <a:lstStyle/>
          <a:p>
            <a:r>
              <a:rPr lang="ro-RO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Ref: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Şi mă rog în gândul meu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să-mi ajute Dumnezeu.</a:t>
            </a:r>
            <a:br>
              <a:rPr lang="ro-RO" sz="2800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Spun atunci când îmi e greu </a:t>
            </a:r>
            <a:br>
              <a:rPr lang="ro-RO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        să-mi ajute Dumnezeu.</a:t>
            </a:r>
            <a:br>
              <a:rPr lang="ro-RO" sz="2800" dirty="0">
                <a:latin typeface="Times New Roman" pitchFamily="18" charset="0"/>
                <a:cs typeface="Times New Roman" pitchFamily="18" charset="0"/>
              </a:rPr>
            </a:br>
            <a:endParaRPr lang="ro-RO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5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279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A17802BE-7AD3-4241-B6ED-78B942E457FD}"/>
              </a:ext>
            </a:extLst>
          </p:cNvPr>
          <p:cNvSpPr/>
          <p:nvPr/>
        </p:nvSpPr>
        <p:spPr>
          <a:xfrm>
            <a:off x="1121899" y="2152356"/>
            <a:ext cx="6587197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pt-PT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</a:t>
            </a:r>
            <a:r>
              <a:rPr lang="pt-PT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Mulţumim Domnului căci este bun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it-IT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Veşnică-i iubirea lui, veşnică-i iubirea lui.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67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86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294060F5-50F7-4E46-BC15-18ED7FE72357}"/>
              </a:ext>
            </a:extLst>
          </p:cNvPr>
          <p:cNvSpPr/>
          <p:nvPr/>
        </p:nvSpPr>
        <p:spPr>
          <a:xfrm>
            <a:off x="1849902" y="1871004"/>
            <a:ext cx="5127674" cy="203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Tu, care te 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numeşti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iubire, </a:t>
            </a:r>
            <a:b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Isuse, om 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Dumnezeu, </a:t>
            </a:r>
            <a:b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Prezenţa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ta în sfânta Taină </a:t>
            </a:r>
            <a:b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Uimeşte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azi sufletul meu. 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45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91484E54-1646-4399-B096-2FC14775F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489" y="1085557"/>
            <a:ext cx="554408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El este calea spre casa Tatălui,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te va conduce, nu vei rătăci.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este calea spre casa Tatălui,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 fi fericit!</a:t>
            </a:r>
          </a:p>
          <a:p>
            <a:endParaRPr lang="ro-RO" alt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Totul e dragoste-n casa Tatălui,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Toţi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suntem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aleşi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fii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preaiubiţi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Totul e dragoste-n casa Tatălui,</a:t>
            </a:r>
          </a:p>
          <a:p>
            <a:r>
              <a:rPr lang="en-US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 fi fericit!</a:t>
            </a:r>
            <a:endParaRPr lang="en-US" alt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080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908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8634" y="857250"/>
            <a:ext cx="6386732" cy="51435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o-RO" altLang="ro-RO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Sunt copil </a:t>
            </a:r>
            <a:r>
              <a:rPr lang="ro-RO" altLang="ro-RO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isuse</a:t>
            </a:r>
            <a:endParaRPr lang="en-US" altLang="ro-RO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Sunt copil,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isus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şi-aş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să spun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mereu m-ajută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devin mai bun.</a:t>
            </a:r>
          </a:p>
          <a:p>
            <a:pPr>
              <a:buFontTx/>
              <a:buNone/>
            </a:pP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altLang="ro-RO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Numai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ţie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vreau inima să-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dau,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Lângă tine, o</a:t>
            </a:r>
            <a:r>
              <a:rPr lang="en-US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isuse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pururea să stau,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să mă-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nsoţeşti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să mă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întăreşti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primejdii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ispite să mă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ocroteşti</a:t>
            </a:r>
            <a:r>
              <a:rPr lang="en-US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o-RO" altLang="ro-R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01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397" y="857250"/>
            <a:ext cx="6485206" cy="51435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îmi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prieten,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mai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păstor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Mă conduci la bine,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scump mântuitor.</a:t>
            </a:r>
          </a:p>
          <a:p>
            <a:pPr>
              <a:buFontTx/>
              <a:buNone/>
            </a:pP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altLang="ro-RO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numai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ţie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vreau inima să-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dau,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Lângă tine, o</a:t>
            </a:r>
            <a:r>
              <a:rPr lang="en-US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isuse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pururea să stau,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să mă-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nsoţeşti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să mă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întăreşti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primejdii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ispite să mă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ocroteşti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o-R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alt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alt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29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2701" y="857250"/>
            <a:ext cx="6358597" cy="51435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Viaţa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 întreagă,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Fă să te iubesc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Ţie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vreau în toate,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doamne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să-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slujesc.</a:t>
            </a:r>
          </a:p>
          <a:p>
            <a:pPr>
              <a:buFontTx/>
              <a:buNone/>
            </a:pP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altLang="ro-RO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Numai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ţie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vreau inima să-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dau,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Lângă tine, o</a:t>
            </a:r>
            <a:r>
              <a:rPr lang="en-US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isuse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pururea să stau,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să mă-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nsoţeşti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să mă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întăreşti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primejdii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ispite să mă </a:t>
            </a:r>
            <a:r>
              <a:rPr lang="ro-RO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ocroteşti</a:t>
            </a:r>
            <a:r>
              <a:rPr lang="en-US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en-US" alt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alt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40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452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04DEBD53-AAE5-400D-A9A5-A3523EF0C240}"/>
              </a:ext>
            </a:extLst>
          </p:cNvPr>
          <p:cNvSpPr/>
          <p:nvPr/>
        </p:nvSpPr>
        <p:spPr>
          <a:xfrm>
            <a:off x="1346981" y="942536"/>
            <a:ext cx="6450037" cy="399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</a:pPr>
            <a:r>
              <a:rPr lang="ro-RO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R.</a:t>
            </a: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Să ne iubim cum Isus ne iubește,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cum Isus ne-a-</a:t>
            </a:r>
            <a:r>
              <a:rPr lang="ro-RO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nvățat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cum Isus poruncește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Să ne iubim cu-adevărat.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180340">
              <a:lnSpc>
                <a:spcPct val="115000"/>
              </a:lnSpc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Când iubești acorzi iertare celui ce-a greșit mai tare</a:t>
            </a:r>
          </a:p>
          <a:p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Când iubești nu ții mânie, ai pe față bucurie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3724891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ă Office">
  <a:themeElements>
    <a:clrScheme name="Temă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ă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ă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664</Words>
  <Application>Microsoft Office PowerPoint</Application>
  <PresentationFormat>Expunere pe ecran (4:3)</PresentationFormat>
  <Paragraphs>129</Paragraphs>
  <Slides>30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Temă Office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RUGĂCIUNE  1. Uneori simt că-mi este greu,  nu se-ntâmplă toate cum vreau eu Însă ştiu că de partea mea colo, sus, e mereu Cineva.  Fapte bune aş vrea să fac,   zilnic aş sădi câte-un copac  Când un lucru încep mă-nchin   şi cu bine eu pot să-l termin.</vt:lpstr>
      <vt:lpstr>Ref: Şi mă rog în gândul meu          să-mi ajute Dumnezeu.         Spun atunci când îmi e greu           să-mi ajute Dumnezeu. </vt:lpstr>
      <vt:lpstr>2. Aş dori toată viaţa mea,  să alung tot ce e rău în ea. Să fiu braţul mângâietor  pentru-acei care cer ajutor.  Fie-n veci oameni mulţumiţi,   toţi copiii lumii fericiţi  Porumbel pe acest pământ,   să coboare pe noi Duhul Sfânt.</vt:lpstr>
      <vt:lpstr>Ref: Şi mă rog în gândul meu          să-mi ajute Dumnezeu.         Spun atunci când îmi e greu           să-mi ajute Dumnezeu. </vt:lpstr>
      <vt:lpstr>3. Uneori simt că-mi este greu,  nu se-ntâmplă toate cum vreau eu Însă ştiu că de partea mea colo, sus, e mereu Cineva.  Fie-n veci oameni mulţumiţi,   toţi copiii lumii fericiţi  Porumbel pe acest pământ,   să coboare pe noi Duhul Sfânt.</vt:lpstr>
      <vt:lpstr>Ref: Şi mă rog în gândul meu          să-mi ajute Dumnezeu.         Spun atunci când îmi e greu           să-mi ajute Dumnezeu. 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Mihail</dc:creator>
  <cp:lastModifiedBy>Mihail</cp:lastModifiedBy>
  <cp:revision>13</cp:revision>
  <dcterms:created xsi:type="dcterms:W3CDTF">2018-11-21T13:57:28Z</dcterms:created>
  <dcterms:modified xsi:type="dcterms:W3CDTF">2018-11-21T16:16:28Z</dcterms:modified>
</cp:coreProperties>
</file>