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6" r:id="rId3"/>
    <p:sldId id="277" r:id="rId4"/>
    <p:sldId id="278" r:id="rId5"/>
    <p:sldId id="257" r:id="rId6"/>
    <p:sldId id="407" r:id="rId7"/>
    <p:sldId id="408" r:id="rId8"/>
    <p:sldId id="409" r:id="rId9"/>
    <p:sldId id="258" r:id="rId10"/>
    <p:sldId id="410" r:id="rId11"/>
    <p:sldId id="411" r:id="rId12"/>
    <p:sldId id="412" r:id="rId13"/>
    <p:sldId id="259" r:id="rId14"/>
    <p:sldId id="413" r:id="rId15"/>
    <p:sldId id="414" r:id="rId16"/>
    <p:sldId id="415" r:id="rId17"/>
    <p:sldId id="416" r:id="rId18"/>
    <p:sldId id="260" r:id="rId19"/>
    <p:sldId id="417" r:id="rId20"/>
    <p:sldId id="418" r:id="rId21"/>
    <p:sldId id="419" r:id="rId22"/>
    <p:sldId id="420" r:id="rId23"/>
    <p:sldId id="261" r:id="rId24"/>
    <p:sldId id="396" r:id="rId25"/>
    <p:sldId id="262" r:id="rId26"/>
    <p:sldId id="421" r:id="rId27"/>
    <p:sldId id="422" r:id="rId28"/>
    <p:sldId id="26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2A268-FE04-43BD-A35A-974FA07D0D92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9D349-A64C-4763-9D36-A536F80CC89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8499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F7666E-C5B1-47DA-A462-28D33A2D6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88091-B5BD-420A-962D-17D136CCE5AA}" type="slidenum">
              <a:rPr lang="en-US" altLang="ro-RO"/>
              <a:pPr/>
              <a:t>2</a:t>
            </a:fld>
            <a:endParaRPr lang="en-US" altLang="ro-RO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F968AF8-CAF3-4C66-84D8-8728EDBCFC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CE64584-4DAA-459C-91B9-C45DA2257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o-RO" altLang="ro-R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303BBE-283B-4371-9DB0-CD17C2206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97C1C-A49B-4698-9D15-2001EA9AC62F}" type="slidenum">
              <a:rPr lang="en-US" altLang="ro-RO"/>
              <a:pPr/>
              <a:t>3</a:t>
            </a:fld>
            <a:endParaRPr lang="en-US" altLang="ro-RO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7850609-A534-4E9C-82ED-E806BE00DA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B1C855B-8FE4-4E99-9E49-3168190F2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o-RO" altLang="ro-R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C57228-5751-4ADA-921D-B8919A1AFB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92CB9-9DB3-49C5-97BB-FC627911DAF4}" type="slidenum">
              <a:rPr lang="en-US" altLang="ro-RO"/>
              <a:pPr/>
              <a:t>4</a:t>
            </a:fld>
            <a:endParaRPr lang="en-US" altLang="ro-RO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6E8130E-AE68-48FB-BA29-B261AD0AA6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B62CD3-58AC-49F1-ACEA-99E6046D5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o-RO" alt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432327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93806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928458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624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196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745574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99282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4331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6219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47480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47901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23B08-6745-4B05-A50F-BA7EAC1F8763}" type="datetimeFigureOut">
              <a:rPr lang="ro-RO" smtClean="0"/>
              <a:t>21.11.2018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6CAA4-1029-4E30-B9A8-1CB57FC0360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809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091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D877A3A0-CE90-429A-9D14-2B7146FCA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4394" y="858129"/>
            <a:ext cx="6372665" cy="492369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1.Ţi-am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greşit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atâtea ori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iartă-mă!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Te-am făcut ca să plângi deseori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iartă-mă!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Dar acum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ca să vezi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Că m-am schimbat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să m-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asculţi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când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spun: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„Te iubesc!”</a:t>
            </a:r>
            <a:endParaRPr lang="en-US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B6230747-33DE-4C67-90BB-7EFA0AF04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75581" y="689317"/>
            <a:ext cx="6316394" cy="499403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Dacă te-am supărat deseori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iartă-mă!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Dacă n-am făcut ce-ai dorit tu,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iartă-mă!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 acum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ca să vezi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Că m-am schimbat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să m-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asculţi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când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spun: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„Te iubesc!”</a:t>
            </a:r>
            <a:endParaRPr lang="en-US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6E65B1A-7BA0-45CB-BA94-CC5B4536F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75582" y="844061"/>
            <a:ext cx="6316394" cy="489555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sădeşte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mine mereu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chipul tău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Şi-aş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să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îţi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spun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greu: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iubesc mereu.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altLang="ro-RO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 acum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ca să vezi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Că m-am schimbat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Şi-aş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dori să m-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asculţi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când </a:t>
            </a:r>
            <a:r>
              <a:rPr lang="ro-RO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îţi</a:t>
            </a: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spun: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„Te iubesc!”</a:t>
            </a:r>
            <a:endParaRPr lang="en-US" altLang="ro-RO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93542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C6BC3030-AA24-417C-9F62-CD698B30A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1176" y="365761"/>
            <a:ext cx="7315199" cy="4635304"/>
          </a:xfrm>
        </p:spPr>
        <p:txBody>
          <a:bodyPr>
            <a:noAutofit/>
          </a:bodyPr>
          <a:lstStyle/>
          <a:p>
            <a:pPr marL="609600" indent="-609600"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viaţa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noastră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 nu avem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Tu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calea noastră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adevăru-ntreg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09600" indent="-609600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Vom rămâne pururi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cuvântul tău,</a:t>
            </a:r>
          </a:p>
          <a:p>
            <a:pPr marL="609600" indent="-609600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Până când vom fi în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viaţă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FontTx/>
              <a:buNone/>
            </a:pP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până când vei vrea,</a:t>
            </a:r>
          </a:p>
          <a:p>
            <a:pPr marL="609600" indent="-609600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Nu ne este teamă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dacă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noi,</a:t>
            </a:r>
          </a:p>
          <a:p>
            <a:pPr marL="609600" indent="-609600"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Te rugăm, rămâi cu noi!</a:t>
            </a:r>
            <a:endParaRPr lang="en-US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1CAE5B44-71EB-40C3-9D5D-7384824E5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6603" y="759655"/>
            <a:ext cx="6822831" cy="424140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Cred în tine, doamne,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născut din Maria,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Fiu preasfânt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veşnic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ca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noi,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Mort doar din iubire,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viu azi între noi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Una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Tatăl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veşnic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tăi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Până când odată,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vei reveni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Paradisul să îl deschizi.</a:t>
            </a:r>
          </a:p>
          <a:p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98A1CA00-8694-48EB-89C1-528FDDE4B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4566" y="196947"/>
            <a:ext cx="6879102" cy="524021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forţa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noastră,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 nu avem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Tu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libertatea, pacea inimii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 să ne separe, nimeni va putea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Ştim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că mâna ta e tare, nu ne va lăsa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Ştim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că de-orice rele  ne vei libera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 iertarea ta vom trăi.</a:t>
            </a:r>
            <a:endParaRPr lang="en-US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6AF11429-7A41-4AF2-BAFE-D72626FB2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4566" y="731520"/>
            <a:ext cx="6977575" cy="468454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o-RO" altLang="ro-RO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Creator al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vieţii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tine sperăm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Pe tine,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Cristoase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noi te lăudăm</a:t>
            </a:r>
            <a:r>
              <a:rPr lang="en-US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Suflu al iubirii,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vino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între noi;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Tu din mii de căi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greşite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ro-RO" alt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aduni,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Ca în unitate-apoi, oriunde vei vrea</a:t>
            </a:r>
          </a:p>
          <a:p>
            <a:pPr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Să fim rază din iubirea ta.</a:t>
            </a:r>
            <a:endParaRPr lang="en-US" altLang="ro-R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593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9483" y="857250"/>
            <a:ext cx="7329268" cy="51435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endParaRPr lang="ro-RO" altLang="ro-RO" b="1" dirty="0">
              <a:solidFill>
                <a:srgbClr val="FF3300"/>
              </a:solidFill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1.</a:t>
            </a:r>
            <a:r>
              <a:rPr lang="ro-RO" altLang="ro-RO" b="1" dirty="0">
                <a:latin typeface="Times New Roman RO" pitchFamily="18" charset="0"/>
              </a:rPr>
              <a:t> DACĂ EŞTI NEFERICIT,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NU UITA CĂ EŞTI IUBIT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ŞI ISUS TE CHEAMĂ IAR,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     TE-AŞTEPTĂM CU DRAG MEREU</a:t>
            </a:r>
            <a:r>
              <a:rPr lang="en-US" altLang="ro-RO" b="1" dirty="0">
                <a:latin typeface="Times New Roman RO" pitchFamily="18" charset="0"/>
              </a:rPr>
              <a:t>.</a:t>
            </a: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     HAIDE, VINO</a:t>
            </a:r>
            <a:r>
              <a:rPr lang="en-US" altLang="ro-RO" b="1" dirty="0">
                <a:latin typeface="Times New Roman RO" pitchFamily="18" charset="0"/>
              </a:rPr>
              <a:t>, </a:t>
            </a:r>
            <a:r>
              <a:rPr lang="ro-RO" altLang="ro-RO" b="1" dirty="0">
                <a:latin typeface="Times New Roman RO" pitchFamily="18" charset="0"/>
              </a:rPr>
              <a:t>O, ISUSE-AL MEU!</a:t>
            </a:r>
            <a:endParaRPr lang="en-US" altLang="ro-RO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774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B72A40-1189-410D-A067-0A5F955A9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3551" y="1164468"/>
            <a:ext cx="7216726" cy="4153119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</a:rPr>
              <a:t>   </a:t>
            </a:r>
            <a:r>
              <a:rPr lang="ro-RO" altLang="ro-RO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Isuse</a:t>
            </a:r>
            <a:r>
              <a:rPr lang="en-US" altLang="ro-RO" b="1" i="1" dirty="0">
                <a:latin typeface="Times New Roman" panose="02020603050405020304" pitchFamily="18" charset="0"/>
              </a:rPr>
              <a:t>, </a:t>
            </a:r>
            <a:r>
              <a:rPr lang="ro-RO" altLang="ro-RO" b="1" i="1" dirty="0">
                <a:latin typeface="Times New Roman" panose="02020603050405020304" pitchFamily="18" charset="0"/>
              </a:rPr>
              <a:t>t</a:t>
            </a:r>
            <a:r>
              <a:rPr lang="en-US" altLang="ro-RO" b="1" i="1" dirty="0">
                <a:latin typeface="Times New Roman" panose="02020603050405020304" pitchFamily="18" charset="0"/>
              </a:rPr>
              <a:t>u ne-ai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chemat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să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ro-RO" altLang="ro-RO" b="1" i="1" dirty="0">
                <a:latin typeface="Times New Roman" panose="02020603050405020304" pitchFamily="18" charset="0"/>
              </a:rPr>
              <a:t>t</a:t>
            </a:r>
            <a:r>
              <a:rPr lang="en-US" altLang="ro-RO" b="1" i="1" dirty="0">
                <a:latin typeface="Times New Roman" panose="02020603050405020304" pitchFamily="18" charset="0"/>
              </a:rPr>
              <a:t>e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urmăm</a:t>
            </a:r>
            <a:endParaRPr lang="ro-RO" altLang="ro-RO" b="1" i="1" dirty="0">
              <a:latin typeface="Times New Roman" panose="02020603050405020304" pitchFamily="18" charset="0"/>
            </a:endParaRPr>
          </a:p>
          <a:p>
            <a:pPr>
              <a:lnSpc>
                <a:spcPct val="125000"/>
              </a:lnSpc>
              <a:buFontTx/>
              <a:buNone/>
            </a:pPr>
            <a:r>
              <a:rPr lang="ro-RO" altLang="ro-RO" b="1" i="1" dirty="0">
                <a:latin typeface="Times New Roman" panose="02020603050405020304" pitchFamily="18" charset="0"/>
              </a:rPr>
              <a:t>    </a:t>
            </a:r>
            <a:r>
              <a:rPr lang="en-US" altLang="ro-RO" b="1" i="1" dirty="0">
                <a:latin typeface="Times New Roman" panose="02020603050405020304" pitchFamily="18" charset="0"/>
              </a:rPr>
              <a:t>Pe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drumul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credinţei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şi</a:t>
            </a:r>
            <a:r>
              <a:rPr lang="en-US" altLang="ro-RO" b="1" i="1" dirty="0">
                <a:latin typeface="Times New Roman" panose="02020603050405020304" pitchFamily="18" charset="0"/>
              </a:rPr>
              <a:t>-al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iubirii</a:t>
            </a:r>
            <a:r>
              <a:rPr lang="en-US" altLang="ro-RO" b="1" i="1" dirty="0">
                <a:latin typeface="Times New Roman" panose="02020603050405020304" pitchFamily="18" charset="0"/>
              </a:rPr>
              <a:t>,</a:t>
            </a:r>
            <a:br>
              <a:rPr lang="en-US" altLang="ro-RO" b="1" i="1" dirty="0">
                <a:latin typeface="Times New Roman" panose="02020603050405020304" pitchFamily="18" charset="0"/>
              </a:rPr>
            </a:br>
            <a:r>
              <a:rPr lang="ro-RO" altLang="ro-RO" b="1" i="1" dirty="0">
                <a:latin typeface="Times New Roman" panose="02020603050405020304" pitchFamily="18" charset="0"/>
              </a:rPr>
              <a:t> 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Spunem</a:t>
            </a:r>
            <a:r>
              <a:rPr lang="en-US" altLang="ro-RO" b="1" i="1" dirty="0">
                <a:latin typeface="Times New Roman" panose="02020603050405020304" pitchFamily="18" charset="0"/>
              </a:rPr>
              <a:t> da!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chemării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ro-RO" altLang="ro-RO" b="1" i="1" dirty="0">
                <a:latin typeface="Times New Roman" panose="02020603050405020304" pitchFamily="18" charset="0"/>
              </a:rPr>
              <a:t>t</a:t>
            </a:r>
            <a:r>
              <a:rPr lang="en-US" altLang="ro-RO" b="1" i="1" dirty="0">
                <a:latin typeface="Times New Roman" panose="02020603050405020304" pitchFamily="18" charset="0"/>
              </a:rPr>
              <a:t>ale,</a:t>
            </a:r>
            <a:br>
              <a:rPr lang="en-US" altLang="ro-RO" b="1" i="1" dirty="0">
                <a:latin typeface="Times New Roman" panose="02020603050405020304" pitchFamily="18" charset="0"/>
              </a:rPr>
            </a:br>
            <a:r>
              <a:rPr lang="ro-RO" altLang="ro-RO" b="1" i="1" dirty="0">
                <a:latin typeface="Times New Roman" panose="02020603050405020304" pitchFamily="18" charset="0"/>
              </a:rPr>
              <a:t>  </a:t>
            </a:r>
            <a:r>
              <a:rPr lang="en-US" altLang="ro-RO" b="1" i="1" dirty="0">
                <a:latin typeface="Times New Roman" panose="02020603050405020304" pitchFamily="18" charset="0"/>
              </a:rPr>
              <a:t>De-a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trăi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în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alianţa</a:t>
            </a:r>
            <a:r>
              <a:rPr lang="en-US" altLang="ro-RO" b="1" i="1" dirty="0">
                <a:latin typeface="Times New Roman" panose="02020603050405020304" pitchFamily="18" charset="0"/>
              </a:rPr>
              <a:t> </a:t>
            </a:r>
            <a:r>
              <a:rPr lang="en-US" altLang="ro-RO" b="1" i="1" dirty="0" err="1">
                <a:latin typeface="Times New Roman" panose="02020603050405020304" pitchFamily="18" charset="0"/>
              </a:rPr>
              <a:t>iubirii</a:t>
            </a:r>
            <a:r>
              <a:rPr lang="en-US" altLang="ro-RO" b="1" i="1" dirty="0">
                <a:latin typeface="Times New Roman" panose="02020603050405020304" pitchFamily="18" charset="0"/>
              </a:rPr>
              <a:t>.</a:t>
            </a:r>
            <a:br>
              <a:rPr lang="en-US" altLang="ro-RO" b="1" i="1" dirty="0">
                <a:latin typeface="Times New Roman" panose="02020603050405020304" pitchFamily="18" charset="0"/>
              </a:rPr>
            </a:br>
            <a:endParaRPr lang="ro-RO" altLang="ro-RO" i="1" dirty="0">
              <a:latin typeface="Times New Roman" panose="02020603050405020304" pitchFamily="18" charset="0"/>
            </a:endParaRPr>
          </a:p>
          <a:p>
            <a:pPr>
              <a:lnSpc>
                <a:spcPct val="125000"/>
              </a:lnSpc>
              <a:buFontTx/>
              <a:buNone/>
            </a:pPr>
            <a:r>
              <a:rPr lang="ro-RO" altLang="ro-RO" b="1" dirty="0">
                <a:latin typeface="Times New Roman" panose="02020603050405020304" pitchFamily="18" charset="0"/>
              </a:rPr>
              <a:t>1.</a:t>
            </a:r>
            <a:r>
              <a:rPr lang="en-US" altLang="ro-RO" b="1" dirty="0">
                <a:latin typeface="Times New Roman" panose="02020603050405020304" pitchFamily="18" charset="0"/>
              </a:rPr>
              <a:t>Tu ai </a:t>
            </a:r>
            <a:r>
              <a:rPr lang="en-US" altLang="ro-RO" b="1" dirty="0" err="1">
                <a:latin typeface="Times New Roman" panose="02020603050405020304" pitchFamily="18" charset="0"/>
              </a:rPr>
              <a:t>venit</a:t>
            </a:r>
            <a:r>
              <a:rPr lang="en-US" altLang="ro-RO" b="1" dirty="0">
                <a:latin typeface="Times New Roman" panose="02020603050405020304" pitchFamily="18" charset="0"/>
              </a:rPr>
              <a:t> ca </a:t>
            </a:r>
            <a:r>
              <a:rPr lang="en-US" altLang="ro-RO" b="1" dirty="0" err="1">
                <a:latin typeface="Times New Roman" panose="02020603050405020304" pitchFamily="18" charset="0"/>
              </a:rPr>
              <a:t>noi</a:t>
            </a:r>
            <a:r>
              <a:rPr lang="en-US" altLang="ro-RO" b="1" dirty="0">
                <a:latin typeface="Times New Roman" panose="02020603050405020304" pitchFamily="18" charset="0"/>
              </a:rPr>
              <a:t> </a:t>
            </a:r>
            <a:r>
              <a:rPr lang="en-US" altLang="ro-RO" b="1" dirty="0" err="1">
                <a:latin typeface="Times New Roman" panose="02020603050405020304" pitchFamily="18" charset="0"/>
              </a:rPr>
              <a:t>să</a:t>
            </a:r>
            <a:r>
              <a:rPr lang="en-US" altLang="ro-RO" b="1" dirty="0">
                <a:latin typeface="Times New Roman" panose="02020603050405020304" pitchFamily="18" charset="0"/>
              </a:rPr>
              <a:t>-L </a:t>
            </a:r>
            <a:r>
              <a:rPr lang="en-US" altLang="ro-RO" b="1" dirty="0" err="1">
                <a:latin typeface="Times New Roman" panose="02020603050405020304" pitchFamily="18" charset="0"/>
              </a:rPr>
              <a:t>cunoaştem</a:t>
            </a:r>
            <a:r>
              <a:rPr lang="en-US" altLang="ro-RO" b="1" dirty="0">
                <a:latin typeface="Times New Roman" panose="02020603050405020304" pitchFamily="18" charset="0"/>
              </a:rPr>
              <a:t> pe </a:t>
            </a:r>
            <a:r>
              <a:rPr lang="en-US" altLang="ro-RO" b="1" dirty="0" err="1">
                <a:latin typeface="Times New Roman" panose="02020603050405020304" pitchFamily="18" charset="0"/>
              </a:rPr>
              <a:t>Tatăl</a:t>
            </a:r>
            <a:br>
              <a:rPr lang="en-US" altLang="ro-RO" b="1" dirty="0">
                <a:latin typeface="Times New Roman" panose="02020603050405020304" pitchFamily="18" charset="0"/>
              </a:rPr>
            </a:br>
            <a:r>
              <a:rPr lang="en-US" altLang="ro-RO" b="1" dirty="0" err="1">
                <a:latin typeface="Times New Roman" panose="02020603050405020304" pitchFamily="18" charset="0"/>
              </a:rPr>
              <a:t>Şi</a:t>
            </a:r>
            <a:r>
              <a:rPr lang="en-US" altLang="ro-RO" b="1" dirty="0">
                <a:latin typeface="Times New Roman" panose="02020603050405020304" pitchFamily="18" charset="0"/>
              </a:rPr>
              <a:t> </a:t>
            </a:r>
            <a:r>
              <a:rPr lang="en-US" altLang="ro-RO" b="1" dirty="0" err="1">
                <a:latin typeface="Times New Roman" panose="02020603050405020304" pitchFamily="18" charset="0"/>
              </a:rPr>
              <a:t>să</a:t>
            </a:r>
            <a:r>
              <a:rPr lang="en-US" altLang="ro-RO" b="1" dirty="0">
                <a:latin typeface="Times New Roman" panose="02020603050405020304" pitchFamily="18" charset="0"/>
              </a:rPr>
              <a:t> ne-</a:t>
            </a:r>
            <a:r>
              <a:rPr lang="en-US" altLang="ro-RO" b="1" dirty="0" err="1">
                <a:latin typeface="Times New Roman" panose="02020603050405020304" pitchFamily="18" charset="0"/>
              </a:rPr>
              <a:t>nveţi</a:t>
            </a:r>
            <a:r>
              <a:rPr lang="en-US" altLang="ro-RO" b="1" dirty="0">
                <a:latin typeface="Times New Roman" panose="02020603050405020304" pitchFamily="18" charset="0"/>
              </a:rPr>
              <a:t> cum </a:t>
            </a:r>
            <a:r>
              <a:rPr lang="en-US" altLang="ro-RO" b="1" dirty="0" err="1">
                <a:latin typeface="Times New Roman" panose="02020603050405020304" pitchFamily="18" charset="0"/>
              </a:rPr>
              <a:t>să</a:t>
            </a:r>
            <a:r>
              <a:rPr lang="en-US" altLang="ro-RO" b="1" dirty="0">
                <a:latin typeface="Times New Roman" panose="02020603050405020304" pitchFamily="18" charset="0"/>
              </a:rPr>
              <a:t> ne </a:t>
            </a:r>
            <a:r>
              <a:rPr lang="en-US" altLang="ro-RO" b="1" dirty="0" err="1">
                <a:latin typeface="Times New Roman" panose="02020603050405020304" pitchFamily="18" charset="0"/>
              </a:rPr>
              <a:t>iubim</a:t>
            </a:r>
            <a:r>
              <a:rPr lang="en-US" altLang="ro-RO" b="1" dirty="0">
                <a:latin typeface="Times New Roman" panose="02020603050405020304" pitchFamily="18" charset="0"/>
              </a:rPr>
              <a:t> </a:t>
            </a:r>
            <a:r>
              <a:rPr lang="en-US" altLang="ro-RO" b="1" dirty="0" err="1">
                <a:latin typeface="Times New Roman" panose="02020603050405020304" pitchFamily="18" charset="0"/>
              </a:rPr>
              <a:t>unii</a:t>
            </a:r>
            <a:r>
              <a:rPr lang="en-US" altLang="ro-RO" b="1" dirty="0">
                <a:latin typeface="Times New Roman" panose="02020603050405020304" pitchFamily="18" charset="0"/>
              </a:rPr>
              <a:t> pe </a:t>
            </a:r>
            <a:r>
              <a:rPr lang="en-US" altLang="ro-RO" b="1" dirty="0" err="1">
                <a:latin typeface="Times New Roman" panose="02020603050405020304" pitchFamily="18" charset="0"/>
              </a:rPr>
              <a:t>alţii</a:t>
            </a:r>
            <a:r>
              <a:rPr lang="en-US" altLang="ro-RO" b="1" dirty="0">
                <a:latin typeface="Times New Roman" panose="02020603050405020304" pitchFamily="18" charset="0"/>
              </a:rPr>
              <a:t>.</a:t>
            </a:r>
            <a:br>
              <a:rPr lang="en-US" altLang="ro-RO" b="1" dirty="0">
                <a:latin typeface="Times New Roman" panose="02020603050405020304" pitchFamily="18" charset="0"/>
              </a:rPr>
            </a:br>
            <a:endParaRPr lang="it-IT" altLang="ro-RO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4A7EC6C-A4ED-4F45-BC4C-0F296BF83DDD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50825" y="765175"/>
            <a:ext cx="73025" cy="7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ro-RO" altLang="ro-RO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47446" y="1026062"/>
            <a:ext cx="6935372" cy="4347796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2.</a:t>
            </a:r>
            <a:r>
              <a:rPr lang="ro-RO" altLang="ro-RO" b="1" dirty="0">
                <a:latin typeface="Times New Roman RO" pitchFamily="18" charset="0"/>
              </a:rPr>
              <a:t> DE DURERI TE-APASĂ GREU, 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ROAGĂ-TE LUI DUMNEZEU,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CARE STRIGĂ NE-NCETAT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TE-AŞTEPTĂM CU DRAG MEREU</a:t>
            </a:r>
            <a:r>
              <a:rPr lang="en-US" altLang="ro-RO" b="1" dirty="0">
                <a:latin typeface="Times New Roman RO" pitchFamily="18" charset="0"/>
              </a:rPr>
              <a:t>.</a:t>
            </a: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HAIDE, VINO</a:t>
            </a:r>
            <a:r>
              <a:rPr lang="en-US" altLang="ro-RO" b="1" dirty="0">
                <a:latin typeface="Times New Roman RO" pitchFamily="18" charset="0"/>
              </a:rPr>
              <a:t>, </a:t>
            </a:r>
            <a:r>
              <a:rPr lang="ro-RO" altLang="ro-RO" b="1" dirty="0">
                <a:latin typeface="Times New Roman RO" pitchFamily="18" charset="0"/>
              </a:rPr>
              <a:t>O, ISUSE-AL MEU! </a:t>
            </a:r>
            <a:endParaRPr lang="en-US" altLang="ro-RO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23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05243" y="1054198"/>
            <a:ext cx="6724357" cy="4249322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3.</a:t>
            </a:r>
            <a:r>
              <a:rPr lang="ro-RO" altLang="ro-RO" b="1" dirty="0">
                <a:latin typeface="Times New Roman RO" pitchFamily="18" charset="0"/>
              </a:rPr>
              <a:t> DACĂ SINGUR TE GĂSEŞTI,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VINO, VINO ŞI-AI SĂ VEZI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CĂ DOMNUL ESTE CU NOI,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TE-AŞTEPTĂM CU DRAG MEREU</a:t>
            </a:r>
            <a:r>
              <a:rPr lang="en-US" altLang="ro-RO" b="1" dirty="0">
                <a:latin typeface="Times New Roman RO" pitchFamily="18" charset="0"/>
              </a:rPr>
              <a:t>.</a:t>
            </a: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HAIDE, VINO</a:t>
            </a:r>
            <a:r>
              <a:rPr lang="en-US" altLang="ro-RO" b="1" dirty="0">
                <a:latin typeface="Times New Roman RO" pitchFamily="18" charset="0"/>
              </a:rPr>
              <a:t>, </a:t>
            </a:r>
            <a:r>
              <a:rPr lang="ro-RO" altLang="ro-RO" b="1" dirty="0">
                <a:latin typeface="Times New Roman RO" pitchFamily="18" charset="0"/>
              </a:rPr>
              <a:t>O, ISUSE-AL MEU!</a:t>
            </a:r>
            <a:endParaRPr lang="en-US" altLang="ro-RO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9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30328" y="955724"/>
            <a:ext cx="6696221" cy="4586947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4.</a:t>
            </a:r>
            <a:r>
              <a:rPr lang="ro-RO" altLang="ro-RO" b="1" dirty="0">
                <a:latin typeface="Times New Roman RO" pitchFamily="18" charset="0"/>
              </a:rPr>
              <a:t> NOI SUNTEM UN MARE GRUP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ŞI FORMĂM UN SINGUR TRUP 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CARE STRIGĂ NE-NCETAT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TE-AŞTEPTĂM CU DRAG MEREU</a:t>
            </a:r>
            <a:r>
              <a:rPr lang="en-US" altLang="ro-RO" b="1" dirty="0">
                <a:latin typeface="Times New Roman RO" pitchFamily="18" charset="0"/>
              </a:rPr>
              <a:t>.</a:t>
            </a:r>
            <a:endParaRPr lang="ro-RO" altLang="ro-RO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b="1" dirty="0">
                <a:latin typeface="Times New Roman RO" pitchFamily="18" charset="0"/>
              </a:rPr>
              <a:t>HAIDE, VINO</a:t>
            </a:r>
            <a:r>
              <a:rPr lang="en-US" altLang="ro-RO" b="1" dirty="0">
                <a:latin typeface="Times New Roman RO" pitchFamily="18" charset="0"/>
              </a:rPr>
              <a:t>, </a:t>
            </a:r>
            <a:r>
              <a:rPr lang="ro-RO" altLang="ro-RO" b="1" dirty="0">
                <a:latin typeface="Times New Roman RO" pitchFamily="18" charset="0"/>
              </a:rPr>
              <a:t>O, ISUSE-AL MEU!</a:t>
            </a:r>
            <a:endParaRPr lang="en-US" altLang="ro-RO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26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0950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2945D314-0CD4-45CC-99A6-2F829C496180}"/>
              </a:ext>
            </a:extLst>
          </p:cNvPr>
          <p:cNvSpPr/>
          <p:nvPr/>
        </p:nvSpPr>
        <p:spPr>
          <a:xfrm>
            <a:off x="1692731" y="1710956"/>
            <a:ext cx="60022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Doamne Isuse ești viața mea, aleluia, aleluia</a:t>
            </a:r>
          </a:p>
          <a:p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Doamne Isuse ești </a:t>
            </a:r>
            <a:r>
              <a:rPr lang="ro-RO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viata</a:t>
            </a:r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mea, aleluia.</a:t>
            </a:r>
          </a:p>
        </p:txBody>
      </p:sp>
    </p:spTree>
    <p:extLst>
      <p:ext uri="{BB962C8B-B14F-4D97-AF65-F5344CB8AC3E}">
        <p14:creationId xmlns:p14="http://schemas.microsoft.com/office/powerpoint/2010/main" val="4228472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280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56BB297-3D42-4D03-97D0-B5A1E0669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1034" y="609600"/>
            <a:ext cx="6712634" cy="6248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Te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aşteptăm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ro-RO" altLang="ro-RO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să vindeci inima noastră,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ierţi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păcatul ce ne-apasă, să ne redai bucuria.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aşteptăm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Isuse, să ne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vorbeşti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tine,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 ne conduci pe drumul 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vieţii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să ne-</a:t>
            </a:r>
            <a:r>
              <a:rPr lang="ro-RO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ntăreşti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ispită.</a:t>
            </a:r>
            <a:endParaRPr lang="en-AU" altLang="ro-RO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o-RO" altLang="ro-RO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AU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Refren</a:t>
            </a:r>
            <a:r>
              <a:rPr lang="en-AU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clipă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ând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suntem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puternici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încercare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învingători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523F47-5A4A-4BC5-91E1-A569D2CF3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43575" y="304800"/>
            <a:ext cx="6248400" cy="6248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aşteptăm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păstorul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nostru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ne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arăţi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bunătate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drumul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viaţă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aşteptăm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Isuse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cunoşti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tinereţea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alt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înţelegi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cădere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singur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ştii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iubeşti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o-RO" altLang="ro-RO" b="1" i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AU" altLang="ro-RO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Refren</a:t>
            </a:r>
            <a:r>
              <a:rPr lang="en-AU" alt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clipă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altLang="ro-RO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o-RO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ând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eşti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suntem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puternici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încercare</a:t>
            </a:r>
            <a:r>
              <a:rPr lang="en-AU" alt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învingători</a:t>
            </a:r>
            <a:r>
              <a:rPr lang="en-AU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alt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88321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0A136C-872F-4C35-B915-55F05DABC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1686" y="970670"/>
            <a:ext cx="7005711" cy="4699611"/>
          </a:xfrm>
        </p:spPr>
        <p:txBody>
          <a:bodyPr>
            <a:normAutofit/>
          </a:bodyPr>
          <a:lstStyle/>
          <a:p>
            <a:pPr algn="l">
              <a:lnSpc>
                <a:spcPct val="125000"/>
              </a:lnSpc>
            </a:pPr>
            <a:r>
              <a:rPr lang="ro-RO" altLang="ro-RO" sz="2800" b="1" i="1" dirty="0">
                <a:latin typeface="Times New Roman" panose="02020603050405020304" pitchFamily="18" charset="0"/>
              </a:rPr>
              <a:t>  Refren</a:t>
            </a:r>
            <a: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b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o-RO" altLang="ro-RO" sz="2800" b="1" i="1" dirty="0" err="1"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altLang="ro-RO" sz="2800" b="1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suse,tu</a:t>
            </a:r>
            <a:r>
              <a:rPr lang="ro-RO" altLang="ro-RO" sz="28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ne-ai chemat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să te urmăm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Pe drumul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credinţei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şi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-al iubirii,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Spunem da! chemării tale,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De-a trăi în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alianţa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iubirii.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>
                <a:latin typeface="Times New Roman" panose="02020603050405020304" pitchFamily="18" charset="0"/>
              </a:rPr>
              <a:t>2. Ca-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ntr</a:t>
            </a:r>
            <a:r>
              <a:rPr lang="ro-RO" altLang="ro-RO" sz="2800" b="1" dirty="0">
                <a:latin typeface="Times New Roman" panose="02020603050405020304" pitchFamily="18" charset="0"/>
              </a:rPr>
              <a:t>-o familie să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împărţim</a:t>
            </a:r>
            <a:r>
              <a:rPr lang="ro-RO" altLang="ro-RO" sz="2800" b="1" dirty="0">
                <a:latin typeface="Times New Roman" panose="02020603050405020304" pitchFamily="18" charset="0"/>
              </a:rPr>
              <a:t>,</a:t>
            </a:r>
            <a:r>
              <a:rPr lang="en-US" altLang="ro-RO" sz="2800" b="1" dirty="0">
                <a:latin typeface="Times New Roman" panose="02020603050405020304" pitchFamily="18" charset="0"/>
              </a:rPr>
              <a:t>t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ot</a:t>
            </a:r>
            <a:r>
              <a:rPr lang="ro-RO" altLang="ro-RO" sz="2800" b="1" dirty="0">
                <a:latin typeface="Times New Roman" panose="02020603050405020304" pitchFamily="18" charset="0"/>
              </a:rPr>
              <a:t> ce trăim: </a:t>
            </a:r>
            <a:br>
              <a:rPr lang="en-US" altLang="ro-RO" sz="2800" b="1" dirty="0">
                <a:latin typeface="Times New Roman" panose="02020603050405020304" pitchFamily="18" charset="0"/>
              </a:rPr>
            </a:br>
            <a:r>
              <a:rPr lang="ro-RO" altLang="ro-RO" sz="2800" b="1" dirty="0" err="1">
                <a:latin typeface="Times New Roman" panose="02020603050405020304" pitchFamily="18" charset="0"/>
              </a:rPr>
              <a:t>suferinţe</a:t>
            </a:r>
            <a:r>
              <a:rPr lang="ro-RO" altLang="ro-RO" sz="2800" b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greutăţi</a:t>
            </a:r>
            <a:r>
              <a:rPr lang="ro-RO" altLang="ro-RO" sz="2800" b="1" dirty="0">
                <a:latin typeface="Times New Roman" panose="02020603050405020304" pitchFamily="18" charset="0"/>
              </a:rPr>
              <a:t>,</a:t>
            </a:r>
            <a:r>
              <a:rPr lang="en-US" altLang="ro-RO" sz="2800" b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speranţe</a:t>
            </a:r>
            <a:r>
              <a:rPr lang="ro-RO" altLang="ro-RO" sz="2800" b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şi</a:t>
            </a:r>
            <a:r>
              <a:rPr lang="ro-RO" altLang="ro-RO" sz="2800" b="1" dirty="0">
                <a:latin typeface="Times New Roman" panose="02020603050405020304" pitchFamily="18" charset="0"/>
              </a:rPr>
              <a:t> bucurii.</a:t>
            </a:r>
            <a:r>
              <a:rPr lang="en-US" altLang="ro-RO" sz="2800" dirty="0">
                <a:latin typeface="Times New Roman" panose="02020603050405020304" pitchFamily="18" charset="0"/>
              </a:rPr>
              <a:t> </a:t>
            </a:r>
            <a:endParaRPr lang="ro-RO" altLang="ro-RO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C1433B-3F13-4A67-9ECB-A78B4D02F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4652" y="633046"/>
            <a:ext cx="6794695" cy="5226148"/>
          </a:xfrm>
        </p:spPr>
        <p:txBody>
          <a:bodyPr>
            <a:normAutofit/>
          </a:bodyPr>
          <a:lstStyle/>
          <a:p>
            <a:pPr algn="l">
              <a:lnSpc>
                <a:spcPct val="125000"/>
              </a:lnSpc>
            </a:pPr>
            <a:r>
              <a:rPr lang="ro-RO" altLang="ro-RO" sz="2800" b="1" i="1" dirty="0">
                <a:latin typeface="Times New Roman" panose="02020603050405020304" pitchFamily="18" charset="0"/>
              </a:rPr>
              <a:t>  Refren</a:t>
            </a:r>
            <a: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b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o-RO" altLang="ro-RO" sz="2800" b="1" i="1" dirty="0" err="1">
                <a:latin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altLang="ro-RO" sz="2800" b="1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suse,tu</a:t>
            </a:r>
            <a:r>
              <a:rPr lang="ro-RO" altLang="ro-RO" sz="28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 ne-ai chemat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să te urmăm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Pe drumul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credinţei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şi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-al iubirii,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Spunem da! chemării tale,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   De-a trăi în </a:t>
            </a:r>
            <a:r>
              <a:rPr lang="ro-RO" altLang="ro-RO" sz="2800" b="1" i="1" dirty="0" err="1">
                <a:latin typeface="Times New Roman" panose="02020603050405020304" pitchFamily="18" charset="0"/>
              </a:rPr>
              <a:t>alianţa</a:t>
            </a:r>
            <a:r>
              <a:rPr lang="ro-RO" altLang="ro-RO" sz="2800" b="1" i="1" dirty="0">
                <a:latin typeface="Times New Roman" panose="02020603050405020304" pitchFamily="18" charset="0"/>
              </a:rPr>
              <a:t> iubirii.</a:t>
            </a:r>
            <a:br>
              <a:rPr lang="ro-RO" altLang="ro-RO" sz="2800" b="1" i="1" dirty="0">
                <a:latin typeface="Times New Roman" panose="02020603050405020304" pitchFamily="18" charset="0"/>
              </a:rPr>
            </a:br>
            <a:br>
              <a:rPr lang="ro-RO" altLang="ro-RO" sz="2800" b="1" i="1" dirty="0">
                <a:latin typeface="Times New Roman" panose="02020603050405020304" pitchFamily="18" charset="0"/>
              </a:rPr>
            </a:br>
            <a:r>
              <a:rPr lang="ro-RO" altLang="ro-RO" sz="2800" b="1" i="1" dirty="0">
                <a:latin typeface="Times New Roman" panose="02020603050405020304" pitchFamily="18" charset="0"/>
              </a:rPr>
              <a:t> </a:t>
            </a:r>
            <a:r>
              <a:rPr lang="ro-RO" altLang="ro-RO" sz="2800" b="1" dirty="0">
                <a:latin typeface="Times New Roman" panose="02020603050405020304" pitchFamily="18" charset="0"/>
              </a:rPr>
              <a:t>3.Ne-ncredinţăm Mamei Tale, Maria.</a:t>
            </a:r>
            <a:br>
              <a:rPr lang="ro-RO" altLang="ro-RO" sz="2800" b="1" dirty="0">
                <a:latin typeface="Times New Roman" panose="02020603050405020304" pitchFamily="18" charset="0"/>
              </a:rPr>
            </a:br>
            <a:r>
              <a:rPr lang="ro-RO" altLang="ro-RO" sz="2800" b="1" dirty="0">
                <a:latin typeface="Times New Roman" panose="02020603050405020304" pitchFamily="18" charset="0"/>
              </a:rPr>
              <a:t>    Cu ea în umbra crucii să stăm,</a:t>
            </a:r>
            <a:br>
              <a:rPr lang="ro-RO" altLang="ro-RO" sz="2800" b="1" dirty="0">
                <a:latin typeface="Times New Roman" panose="02020603050405020304" pitchFamily="18" charset="0"/>
              </a:rPr>
            </a:br>
            <a:r>
              <a:rPr lang="ro-RO" altLang="ro-RO" sz="2800" b="1" dirty="0">
                <a:latin typeface="Times New Roman" panose="02020603050405020304" pitchFamily="18" charset="0"/>
              </a:rPr>
              <a:t>    Lângă cei care astăzi mai sunt </a:t>
            </a:r>
            <a:r>
              <a:rPr lang="ro-RO" altLang="ro-RO" sz="2800" b="1" dirty="0" err="1">
                <a:latin typeface="Times New Roman" panose="02020603050405020304" pitchFamily="18" charset="0"/>
              </a:rPr>
              <a:t>răstigniţi</a:t>
            </a:r>
            <a:r>
              <a:rPr lang="ro-RO" altLang="ro-RO" sz="2800" b="1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1721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C04D92F0-55BD-4624-85AC-7C112F220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3717" y="0"/>
            <a:ext cx="6527409" cy="68580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o-RO" altLang="ro-RO" sz="3600" b="1" dirty="0"/>
          </a:p>
          <a:p>
            <a:pPr marL="609600" indent="-609600">
              <a:buFontTx/>
              <a:buNone/>
            </a:pPr>
            <a:r>
              <a:rPr lang="en-US" altLang="ro-RO" sz="2000" b="1" dirty="0"/>
              <a:t> </a:t>
            </a:r>
            <a:r>
              <a:rPr lang="ro-RO" altLang="ro-RO" sz="2000" b="1" dirty="0"/>
              <a:t>1.</a:t>
            </a:r>
            <a:r>
              <a:rPr lang="ro-RO" altLang="ro-RO" sz="3600" b="1" dirty="0"/>
              <a:t> </a:t>
            </a:r>
            <a:r>
              <a:rPr lang="ro-RO" altLang="ro-RO" b="1" dirty="0"/>
              <a:t>VENIŢI AZI CU BUCURIE,TINERI</a:t>
            </a:r>
            <a:r>
              <a:rPr lang="en-US" altLang="ro-RO" b="1" dirty="0"/>
              <a:t>,</a:t>
            </a:r>
            <a:r>
              <a:rPr lang="ro-RO" altLang="ro-RO" b="1" dirty="0"/>
              <a:t> VOI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TINERI</a:t>
            </a:r>
            <a:r>
              <a:rPr lang="en-US" altLang="ro-RO" b="1" dirty="0"/>
              <a:t>,</a:t>
            </a:r>
            <a:r>
              <a:rPr lang="ro-RO" altLang="ro-RO" b="1" dirty="0"/>
              <a:t> VOI CE STRĂLUCIŢI,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</a:t>
            </a:r>
            <a:r>
              <a:rPr lang="en-US" altLang="ro-RO" b="1" dirty="0"/>
              <a:t>CU</a:t>
            </a:r>
            <a:r>
              <a:rPr lang="ro-RO" altLang="ro-RO" b="1" dirty="0"/>
              <a:t> CREDINŢĂ ŞI IUBIRE, PE ISUS,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PE ISUS SĂ-L PREAMĂRIŢI.</a:t>
            </a:r>
          </a:p>
          <a:p>
            <a:pPr marL="609600" indent="-609600">
              <a:buFontTx/>
              <a:buNone/>
            </a:pPr>
            <a:r>
              <a:rPr lang="en-US" altLang="ro-RO" b="1" i="1" dirty="0"/>
              <a:t> </a:t>
            </a:r>
          </a:p>
          <a:p>
            <a:pPr marL="609600" indent="-609600">
              <a:buFontTx/>
              <a:buNone/>
            </a:pPr>
            <a:r>
              <a:rPr lang="ro-RO" altLang="ro-RO" sz="2000" b="1" i="1" dirty="0"/>
              <a:t>REF</a:t>
            </a:r>
            <a:r>
              <a:rPr lang="en-US" altLang="ro-RO" sz="2000" b="1" i="1" dirty="0"/>
              <a:t>R</a:t>
            </a:r>
            <a:r>
              <a:rPr lang="ro-RO" altLang="ro-RO" sz="2000" b="1" i="1" dirty="0"/>
              <a:t>.</a:t>
            </a:r>
            <a:r>
              <a:rPr lang="ro-RO" altLang="ro-RO" b="1" i="1" dirty="0"/>
              <a:t> NOI SUNTEM SPERANŢA LUMII,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TOŢI O INIMĂ ŞI-UN GÂND,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VOM SĂDI ÎN INIMI PACEA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ŞI SENINUL PE PĂMÂNT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PE PĂMÂNT.</a:t>
            </a:r>
          </a:p>
          <a:p>
            <a:pPr marL="609600" indent="-609600"/>
            <a:endParaRPr lang="en-US" altLang="ro-RO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3B9F3B35-9AE1-46F8-B57B-E28EE5828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9988" y="239151"/>
            <a:ext cx="6119446" cy="617571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ro-RO" sz="2000" b="1" dirty="0">
                <a:solidFill>
                  <a:srgbClr val="FF0000"/>
                </a:solidFill>
              </a:rPr>
              <a:t>  </a:t>
            </a:r>
            <a:r>
              <a:rPr lang="ro-RO" altLang="ro-RO" sz="2000" b="1" dirty="0">
                <a:solidFill>
                  <a:srgbClr val="FF0000"/>
                </a:solidFill>
              </a:rPr>
              <a:t>2.</a:t>
            </a:r>
            <a:r>
              <a:rPr lang="ro-RO" altLang="ro-RO" sz="3600" b="1" dirty="0"/>
              <a:t> </a:t>
            </a:r>
            <a:r>
              <a:rPr lang="ro-RO" altLang="ro-RO" b="1" dirty="0"/>
              <a:t>TOT CE-I MAI FRUMOS ÎN LUME,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LUI ISUS, LUI ISUS ÎI DATORĂM;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ORICE PLANTĂ, VIETATE, AERUL,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AERUL CE-L RESPIRĂM,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AERUL CE-L RESPIRĂM.</a:t>
            </a:r>
          </a:p>
          <a:p>
            <a:pPr marL="609600" indent="-609600">
              <a:buFontTx/>
              <a:buNone/>
            </a:pPr>
            <a:endParaRPr lang="en-US" altLang="ro-RO" sz="2000" b="1" i="1" dirty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ro-RO" altLang="ro-RO" sz="2000" b="1" i="1" dirty="0">
                <a:solidFill>
                  <a:srgbClr val="FF0000"/>
                </a:solidFill>
              </a:rPr>
              <a:t>REF</a:t>
            </a:r>
            <a:r>
              <a:rPr lang="en-US" altLang="ro-RO" sz="2000" b="1" i="1" dirty="0">
                <a:solidFill>
                  <a:srgbClr val="FF0000"/>
                </a:solidFill>
              </a:rPr>
              <a:t>R</a:t>
            </a:r>
            <a:r>
              <a:rPr lang="ro-RO" altLang="ro-RO" sz="2000" b="1" i="1" dirty="0">
                <a:solidFill>
                  <a:srgbClr val="FF0000"/>
                </a:solidFill>
              </a:rPr>
              <a:t>.</a:t>
            </a:r>
            <a:r>
              <a:rPr lang="ro-RO" altLang="ro-RO" b="1" i="1" dirty="0"/>
              <a:t> NOI SUNTEM SPERANŢA LUMII,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TOŢI O INIMĂ ŞI-UN GÂND,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VOM SĂDI ÎN INIMI PACEA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ŞI SENINUL PE PĂMÂNT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PE PĂMÂNT.</a:t>
            </a:r>
          </a:p>
          <a:p>
            <a:pPr marL="609600" indent="-609600"/>
            <a:endParaRPr lang="en-US" altLang="ro-RO" b="1" i="1" dirty="0"/>
          </a:p>
          <a:p>
            <a:pPr marL="609600" indent="-609600">
              <a:buFontTx/>
              <a:buNone/>
            </a:pPr>
            <a:endParaRPr lang="en-US" altLang="ro-RO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47C19945-85EE-43AA-8927-A8B6D5764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3378" y="379828"/>
            <a:ext cx="6077243" cy="58943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ro-RO" sz="2000" b="1" dirty="0">
                <a:solidFill>
                  <a:srgbClr val="FF0000"/>
                </a:solidFill>
              </a:rPr>
              <a:t> </a:t>
            </a:r>
            <a:r>
              <a:rPr lang="ro-RO" altLang="ro-RO" sz="2000" b="1" dirty="0">
                <a:solidFill>
                  <a:srgbClr val="FF0000"/>
                </a:solidFill>
              </a:rPr>
              <a:t>3.</a:t>
            </a:r>
            <a:r>
              <a:rPr lang="ro-RO" altLang="ro-RO" sz="3600" b="1" dirty="0"/>
              <a:t> </a:t>
            </a:r>
            <a:r>
              <a:rPr lang="ro-RO" altLang="ro-RO" b="1" dirty="0"/>
              <a:t>CU CRISTOS, LA DRUM, ÎN SUFLET,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VREM MEREU, 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VREM MEREU CA SĂ PĂŞIM,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CA APOI ÎN VEŞNICIE ÎMPREUNĂ,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ÎMPREUNĂ SĂ TRĂIM</a:t>
            </a:r>
          </a:p>
          <a:p>
            <a:pPr marL="609600" indent="-609600">
              <a:buFontTx/>
              <a:buNone/>
            </a:pPr>
            <a:r>
              <a:rPr lang="ro-RO" altLang="ro-RO" b="1" dirty="0"/>
              <a:t>    ÎMPREUNĂ SĂ TRĂIM.</a:t>
            </a:r>
          </a:p>
          <a:p>
            <a:pPr marL="609600" indent="-609600">
              <a:buFontTx/>
              <a:buNone/>
            </a:pPr>
            <a:r>
              <a:rPr lang="ro-RO" altLang="ro-RO" sz="2000" b="1" i="1" dirty="0">
                <a:solidFill>
                  <a:srgbClr val="FF0000"/>
                </a:solidFill>
              </a:rPr>
              <a:t>REF</a:t>
            </a:r>
            <a:r>
              <a:rPr lang="en-US" altLang="ro-RO" sz="2000" b="1" i="1" dirty="0">
                <a:solidFill>
                  <a:srgbClr val="FF0000"/>
                </a:solidFill>
              </a:rPr>
              <a:t>R</a:t>
            </a:r>
            <a:r>
              <a:rPr lang="ro-RO" altLang="ro-RO" sz="2000" b="1" i="1" dirty="0">
                <a:solidFill>
                  <a:srgbClr val="FF0000"/>
                </a:solidFill>
              </a:rPr>
              <a:t>.</a:t>
            </a:r>
            <a:r>
              <a:rPr lang="ro-RO" altLang="ro-RO" b="1" i="1" dirty="0"/>
              <a:t> NOI SUNTEM SPERANŢA LUMII,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TOŢI O INIMĂ ŞI-UN GÂND,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VOM SĂDI ÎN INIMI PACEA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ŞI SENINUL PE PĂMÂNT</a:t>
            </a:r>
          </a:p>
          <a:p>
            <a:pPr marL="609600" indent="-609600">
              <a:buFontTx/>
              <a:buNone/>
            </a:pPr>
            <a:r>
              <a:rPr lang="ro-RO" altLang="ro-RO" b="1" i="1" dirty="0"/>
              <a:t>    ŞI SENINUL PE PĂMÂNT.</a:t>
            </a:r>
          </a:p>
          <a:p>
            <a:pPr marL="609600" indent="-609600"/>
            <a:endParaRPr lang="en-US" altLang="ro-RO" b="1" i="1" dirty="0"/>
          </a:p>
          <a:p>
            <a:pPr marL="609600" indent="-609600">
              <a:buFontTx/>
              <a:buNone/>
            </a:pPr>
            <a:endParaRPr lang="ro-RO" altLang="ro-RO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551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ă Office">
  <a:themeElements>
    <a:clrScheme name="Temă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ă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ă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973</Words>
  <Application>Microsoft Office PowerPoint</Application>
  <PresentationFormat>Expunere pe ecran (4:3)</PresentationFormat>
  <Paragraphs>154</Paragraphs>
  <Slides>28</Slides>
  <Notes>3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Times New Roman RO</vt:lpstr>
      <vt:lpstr>Temă Office</vt:lpstr>
      <vt:lpstr>Prezentare PowerPoint</vt:lpstr>
      <vt:lpstr>Prezentare PowerPoint</vt:lpstr>
      <vt:lpstr>  Refren:      Isuse,tu ne-ai chemat să te urmăm     Pe drumul credinţei şi-al iubirii,     Spunem da! chemării tale,     De-a trăi în alianţa iubirii.   2. Ca-ntr-o familie să împărţim,tot ce trăim:  suferinţe şi greutăţi, speranţe şi bucurii. </vt:lpstr>
      <vt:lpstr>  Refren:      Isuse,tu ne-ai chemat să te urmăm     Pe drumul credinţei şi-al iubirii,     Spunem da! chemării tale,     De-a trăi în alianţa iubirii.   3.Ne-ncredinţăm Mamei Tale, Maria.     Cu ea în umbra crucii să stăm,     Lângă cei care astăzi mai sunt răstigniţi.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Mihail</dc:creator>
  <cp:lastModifiedBy>Mihail</cp:lastModifiedBy>
  <cp:revision>20</cp:revision>
  <dcterms:created xsi:type="dcterms:W3CDTF">2018-11-21T16:18:31Z</dcterms:created>
  <dcterms:modified xsi:type="dcterms:W3CDTF">2018-11-21T16:50:37Z</dcterms:modified>
</cp:coreProperties>
</file>