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59" r:id="rId9"/>
    <p:sldId id="260" r:id="rId10"/>
    <p:sldId id="261" r:id="rId11"/>
    <p:sldId id="262" r:id="rId12"/>
    <p:sldId id="263" r:id="rId13"/>
    <p:sldId id="292" r:id="rId14"/>
    <p:sldId id="293" r:id="rId15"/>
    <p:sldId id="258" r:id="rId16"/>
    <p:sldId id="294" r:id="rId17"/>
    <p:sldId id="264" r:id="rId18"/>
    <p:sldId id="295" r:id="rId19"/>
    <p:sldId id="296" r:id="rId20"/>
    <p:sldId id="297" r:id="rId21"/>
    <p:sldId id="298" r:id="rId22"/>
    <p:sldId id="266" r:id="rId23"/>
    <p:sldId id="267" r:id="rId24"/>
    <p:sldId id="268" r:id="rId25"/>
    <p:sldId id="269" r:id="rId26"/>
    <p:sldId id="27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9416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6758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3083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0765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3468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826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5145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2507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870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6787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32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BFA1C-B38E-4ABF-89C2-F93C69B38114}" type="datetimeFigureOut">
              <a:rPr lang="ro-RO" smtClean="0"/>
              <a:t>19.01.2019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3395B-BEBC-45DC-8880-7C8C955D14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0412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6324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184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E2C3A2E3-76FD-4EAD-A74B-BCD0FA28ED7E}"/>
              </a:ext>
            </a:extLst>
          </p:cNvPr>
          <p:cNvSpPr/>
          <p:nvPr/>
        </p:nvSpPr>
        <p:spPr>
          <a:xfrm>
            <a:off x="2967233" y="2659559"/>
            <a:ext cx="32095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4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Kyrie eleison</a:t>
            </a:r>
            <a:endParaRPr lang="ro-RO" sz="4400" b="1" dirty="0"/>
          </a:p>
        </p:txBody>
      </p:sp>
    </p:spTree>
    <p:extLst>
      <p:ext uri="{BB962C8B-B14F-4D97-AF65-F5344CB8AC3E}">
        <p14:creationId xmlns:p14="http://schemas.microsoft.com/office/powerpoint/2010/main" val="176059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275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9F0A89E5-24F5-443A-9059-E0EB1278C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2294" y="2008130"/>
            <a:ext cx="5726462" cy="339438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Ref: Laudate Dominum, laudate Dominum</a:t>
            </a:r>
          </a:p>
          <a:p>
            <a:pPr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     Omnes gentes, aleluia. (bis)</a:t>
            </a:r>
          </a:p>
          <a:p>
            <a:pPr>
              <a:buFontTx/>
              <a:buNone/>
            </a:pPr>
            <a:endParaRPr lang="it-IT" altLang="ro-RO" sz="2000" b="1" i="1" dirty="0">
              <a:latin typeface="Arial Rounded MT Bold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1.Ne rugăm ţie, Doamne, să te-nduri de noi,</a:t>
            </a: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Să ne scapi de ispite şi de nevoi.</a:t>
            </a: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Dă-ne, Doamne, credinţă şi nu ne lăsa,</a:t>
            </a:r>
            <a:endParaRPr lang="fr-FR" altLang="ro-RO" sz="2000" b="1" dirty="0">
              <a:latin typeface="Arial Rounded MT Bold" panose="020B0604020202020204" pitchFamily="34" charset="0"/>
            </a:endParaRPr>
          </a:p>
          <a:p>
            <a:pPr>
              <a:buFontTx/>
              <a:buNone/>
            </a:pPr>
            <a:r>
              <a:rPr lang="fr-FR" altLang="ro-RO" sz="2000" b="1" dirty="0" err="1">
                <a:latin typeface="Arial Rounded MT Bold" panose="020B0604020202020204" pitchFamily="34" charset="0"/>
              </a:rPr>
              <a:t>Şi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ajută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-ne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să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facem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doar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voia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ta.</a:t>
            </a:r>
            <a:endParaRPr lang="en-US" altLang="ro-RO" sz="2000" b="1" dirty="0">
              <a:latin typeface="Arial Rounded MT Bold" panose="020B0604020202020204" pitchFamily="34" charset="0"/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A2870F3-8E21-46B3-85FC-82A7F41C9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6996"/>
            <a:ext cx="8229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ro-RO" sz="2800" b="1" i="1" dirty="0">
                <a:solidFill>
                  <a:schemeClr val="tx1"/>
                </a:solidFill>
                <a:latin typeface="Arial Rounded MT Bold" panose="020B0604020202020204" pitchFamily="34" charset="0"/>
              </a:rPr>
              <a:t>Laudate Dominum</a:t>
            </a:r>
            <a:r>
              <a:rPr lang="en-US" altLang="ro-RO" sz="2800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C0685F1-ACD5-4250-8605-2E6F53FB4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3573" y="1509582"/>
            <a:ext cx="6036854" cy="3431534"/>
          </a:xfrm>
          <a:noFill/>
          <a:ln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Ref: Laudate Dominum, laudate Dominum</a:t>
            </a:r>
          </a:p>
          <a:p>
            <a:pPr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     Omnes gentes, aleluia. (bis)</a:t>
            </a:r>
          </a:p>
          <a:p>
            <a:pPr>
              <a:buFontTx/>
              <a:buNone/>
            </a:pPr>
            <a:endParaRPr lang="it-IT" altLang="ro-RO" sz="2000" b="1" i="1" dirty="0">
              <a:latin typeface="Arial Rounded MT Bold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 2. Ajută-mă, Doamne, să scap de cel rău,</a:t>
            </a: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 Şi să fiu de acuma pe veci doar al tău.</a:t>
            </a: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 Dă-mi, Doamne, credinţă să te pot vedea.</a:t>
            </a:r>
            <a:endParaRPr lang="fr-FR" altLang="ro-RO" sz="2000" b="1" dirty="0">
              <a:latin typeface="Arial Rounded MT Bold" panose="020B0604020202020204" pitchFamily="34" charset="0"/>
            </a:endParaRPr>
          </a:p>
          <a:p>
            <a:pPr>
              <a:buFontTx/>
              <a:buNone/>
            </a:pPr>
            <a:r>
              <a:rPr lang="fr-FR" altLang="ro-RO" sz="2000" b="1" dirty="0">
                <a:latin typeface="Arial Rounded MT Bold" panose="020B0604020202020204" pitchFamily="34" charset="0"/>
              </a:rPr>
              <a:t> Vie,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Doamne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,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împărăţia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ta!</a:t>
            </a:r>
            <a:endParaRPr lang="en-US" altLang="ro-RO" sz="2000" b="1" dirty="0">
              <a:latin typeface="Arial Rounded MT Bold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1D294D9-0610-4ECA-BCCD-834D583B4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54514" y="1291468"/>
            <a:ext cx="5885852" cy="3423145"/>
          </a:xfrm>
          <a:noFill/>
          <a:ln/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Ref: Laudate Dominum, laudate Dominum</a:t>
            </a:r>
          </a:p>
          <a:p>
            <a:pPr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     Omnes gentes, aleluia. (bis)</a:t>
            </a:r>
          </a:p>
          <a:p>
            <a:pPr>
              <a:buFontTx/>
              <a:buNone/>
            </a:pPr>
            <a:endParaRPr lang="it-IT" altLang="ro-RO" sz="2000" b="1" i="1" dirty="0">
              <a:latin typeface="Arial Rounded MT Bold" panose="020B0604020202020204" pitchFamily="34" charset="0"/>
            </a:endParaRPr>
          </a:p>
          <a:p>
            <a:pPr>
              <a:buFontTx/>
              <a:buNone/>
            </a:pPr>
            <a:r>
              <a:rPr lang="fr-FR" altLang="ro-RO" sz="2000" b="1" dirty="0">
                <a:latin typeface="Arial Rounded MT Bold" panose="020B0604020202020204" pitchFamily="34" charset="0"/>
              </a:rPr>
              <a:t>3.Ori de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câte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ori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,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Doamne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, eu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ţi-am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greşit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,</a:t>
            </a:r>
            <a:endParaRPr lang="it-IT" altLang="ro-RO" sz="2000" b="1" dirty="0">
              <a:latin typeface="Arial Rounded MT Bold" panose="020B0604020202020204" pitchFamily="34" charset="0"/>
            </a:endParaRP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Dacă mi-a părut rău, ştiu că tu m-ai primit;</a:t>
            </a: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Ori de câte ori, Doamne, eu te-am supărat,</a:t>
            </a:r>
          </a:p>
          <a:p>
            <a:pPr>
              <a:buFontTx/>
              <a:buNone/>
            </a:pPr>
            <a:r>
              <a:rPr lang="it-IT" altLang="ro-RO" sz="2000" b="1" dirty="0">
                <a:latin typeface="Arial Rounded MT Bold" panose="020B0604020202020204" pitchFamily="34" charset="0"/>
              </a:rPr>
              <a:t>Dacă mi-a părut rău, ştiu că tu m-ai iertat.</a:t>
            </a:r>
            <a:endParaRPr lang="en-US" altLang="ro-RO" sz="2000" b="1" dirty="0">
              <a:latin typeface="Arial Rounded MT Bold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2B9C5F2-B04E-4D09-A0B1-4C68E2E2D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4790" y="1643805"/>
            <a:ext cx="6062021" cy="2861083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Ref: Laudate Dominum, laudate Dominum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altLang="ro-RO" sz="2000" b="1" i="1" dirty="0">
                <a:latin typeface="Arial Rounded MT Bold" panose="020B0604020202020204" pitchFamily="34" charset="0"/>
              </a:rPr>
              <a:t>     Omnes gentes, aleluia. (bis)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altLang="ro-RO" sz="2000" b="1" i="1" dirty="0">
              <a:latin typeface="Arial Rounded MT Bold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altLang="ro-RO" sz="2000" b="1" dirty="0">
                <a:latin typeface="Arial Rounded MT Bold" panose="020B0604020202020204" pitchFamily="34" charset="0"/>
              </a:rPr>
              <a:t> 4.Nu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vreau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să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te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supăr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,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căci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 eu te </a:t>
            </a:r>
            <a:r>
              <a:rPr lang="fr-FR" altLang="ro-RO" sz="2000" b="1" dirty="0" err="1">
                <a:latin typeface="Arial Rounded MT Bold" panose="020B0604020202020204" pitchFamily="34" charset="0"/>
              </a:rPr>
              <a:t>iubesc</a:t>
            </a:r>
            <a:r>
              <a:rPr lang="fr-FR" altLang="ro-RO" sz="2000" b="1" dirty="0">
                <a:latin typeface="Arial Rounded MT Bold" panose="020B0604020202020204" pitchFamily="34" charset="0"/>
              </a:rPr>
              <a:t>;</a:t>
            </a:r>
            <a:endParaRPr lang="es-ES" altLang="ro-RO" sz="2000" b="1" dirty="0">
              <a:latin typeface="Arial Rounded MT Bold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" altLang="ro-RO" sz="2000" b="1" dirty="0">
                <a:latin typeface="Arial Rounded MT Bold" panose="020B0604020202020204" pitchFamily="34" charset="0"/>
              </a:rPr>
              <a:t> De aceea ajută-mă să nu greşesc.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altLang="ro-RO" sz="2000" b="1" dirty="0">
                <a:latin typeface="Arial Rounded MT Bold" panose="020B0604020202020204" pitchFamily="34" charset="0"/>
              </a:rPr>
              <a:t> Dă-mi, Doamne, putere să te laud mereu,</a:t>
            </a:r>
            <a:endParaRPr lang="pt-BR" altLang="ro-RO" sz="2000" b="1" dirty="0">
              <a:latin typeface="Arial Rounded MT Bold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ro-RO" sz="2000" b="1" dirty="0">
                <a:latin typeface="Arial Rounded MT Bold" panose="020B0604020202020204" pitchFamily="34" charset="0"/>
              </a:rPr>
              <a:t> Preamăreşte-al meu suflet pe Dumnezeu.</a:t>
            </a:r>
            <a:endParaRPr lang="en-US" altLang="ro-RO" sz="2000" b="1" dirty="0">
              <a:latin typeface="Arial Rounded MT Bold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603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0018" y="966307"/>
            <a:ext cx="6241409" cy="4595594"/>
          </a:xfrm>
        </p:spPr>
        <p:txBody>
          <a:bodyPr>
            <a:noAutofit/>
          </a:bodyPr>
          <a:lstStyle/>
          <a:p>
            <a:pPr marL="457200" indent="-457200" algn="ctr">
              <a:buNone/>
            </a:pPr>
            <a:r>
              <a:rPr lang="ro-RO" altLang="ro-RO" sz="2400" b="1" u="sng" dirty="0">
                <a:solidFill>
                  <a:srgbClr val="FF3300"/>
                </a:solidFill>
                <a:latin typeface="Times New Roman RO" pitchFamily="18" charset="0"/>
              </a:rPr>
              <a:t>DACĂ EȘTI NEFERICIT</a:t>
            </a:r>
          </a:p>
          <a:p>
            <a:pPr marL="457200" indent="-457200">
              <a:buNone/>
            </a:pPr>
            <a:endParaRPr lang="ro-RO" altLang="ro-RO" sz="2400" b="1" dirty="0">
              <a:solidFill>
                <a:srgbClr val="FF3300"/>
              </a:solidFill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1.</a:t>
            </a:r>
            <a:r>
              <a:rPr lang="ro-RO" altLang="ro-RO" sz="2400" b="1" dirty="0">
                <a:latin typeface="Times New Roman RO" pitchFamily="18" charset="0"/>
              </a:rPr>
              <a:t> DACĂ EŞTI NEFERICIT,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NU UITA CĂ EŞTI IUBIT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ŞI ISUS TE CHEAMĂ IAR,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sz="2400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     TE-AŞTEPTĂM CU DRAG MEREU</a:t>
            </a:r>
            <a:r>
              <a:rPr lang="en-US" altLang="ro-RO" sz="2400" b="1" dirty="0">
                <a:latin typeface="Times New Roman RO" pitchFamily="18" charset="0"/>
              </a:rPr>
              <a:t>.</a:t>
            </a: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     HAIDE, VINO</a:t>
            </a:r>
            <a:r>
              <a:rPr lang="en-US" altLang="ro-RO" sz="2400" b="1" dirty="0">
                <a:latin typeface="Times New Roman RO" pitchFamily="18" charset="0"/>
              </a:rPr>
              <a:t>, </a:t>
            </a:r>
            <a:r>
              <a:rPr lang="ro-RO" altLang="ro-RO" sz="2400" b="1" dirty="0">
                <a:latin typeface="Times New Roman RO" pitchFamily="18" charset="0"/>
              </a:rPr>
              <a:t>O, ISUSE-AL MEU!</a:t>
            </a:r>
            <a:endParaRPr lang="en-US" altLang="ro-RO" sz="2400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77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19075" y="1293478"/>
            <a:ext cx="5788404" cy="3924475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2.</a:t>
            </a:r>
            <a:r>
              <a:rPr lang="ro-RO" altLang="ro-RO" sz="2400" b="1" dirty="0">
                <a:latin typeface="Times New Roman RO" pitchFamily="18" charset="0"/>
              </a:rPr>
              <a:t> DE DURERI TE-APASĂ GREU, 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ROAGĂ-TE LUI DUMNEZEU,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CARE STRIGĂ NE-NCETAT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sz="2400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TE-AŞTEPTĂM CU DRAG MEREU</a:t>
            </a:r>
            <a:r>
              <a:rPr lang="en-US" altLang="ro-RO" sz="2400" b="1" dirty="0">
                <a:latin typeface="Times New Roman RO" pitchFamily="18" charset="0"/>
              </a:rPr>
              <a:t>.</a:t>
            </a: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HAIDE, VINO</a:t>
            </a:r>
            <a:r>
              <a:rPr lang="en-US" altLang="ro-RO" sz="2400" b="1" dirty="0">
                <a:latin typeface="Times New Roman RO" pitchFamily="18" charset="0"/>
              </a:rPr>
              <a:t>, </a:t>
            </a:r>
            <a:r>
              <a:rPr lang="ro-RO" altLang="ro-RO" sz="2400" b="1" dirty="0">
                <a:latin typeface="Times New Roman RO" pitchFamily="18" charset="0"/>
              </a:rPr>
              <a:t>O, ISUSE-AL MEU! </a:t>
            </a:r>
            <a:endParaRPr lang="en-US" altLang="ro-RO" sz="2400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2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39C92F91-D3E5-4B2E-82FB-8F5EAC75A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4576" y="671118"/>
            <a:ext cx="5192786" cy="5201175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solidFill>
                  <a:srgbClr val="FF0000"/>
                </a:solidFill>
                <a:latin typeface="Times New Roman RO" pitchFamily="18" charset="0"/>
              </a:rPr>
              <a:t>1.    </a:t>
            </a:r>
            <a:r>
              <a:rPr lang="en-US" altLang="ro-RO" sz="1800" b="1" dirty="0">
                <a:latin typeface="Times New Roman RO" pitchFamily="18" charset="0"/>
              </a:rPr>
              <a:t>AZI DIN CER AM AUZIT, </a:t>
            </a:r>
            <a:endParaRPr lang="ro-RO" altLang="ro-RO" sz="1800" b="1" dirty="0"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</a:t>
            </a:r>
            <a:r>
              <a:rPr lang="en-US" altLang="ro-RO" sz="1800" b="1" dirty="0">
                <a:latin typeface="Times New Roman RO" pitchFamily="18" charset="0"/>
              </a:rPr>
              <a:t>ISUSE</a:t>
            </a:r>
            <a:r>
              <a:rPr lang="ro-RO" altLang="ro-RO" sz="1800" b="1" dirty="0">
                <a:latin typeface="Times New Roman RO" pitchFamily="18" charset="0"/>
              </a:rPr>
              <a:t>,</a:t>
            </a:r>
            <a:r>
              <a:rPr lang="en-US" altLang="ro-RO" sz="1800" b="1" dirty="0">
                <a:latin typeface="Times New Roman RO" pitchFamily="18" charset="0"/>
              </a:rPr>
              <a:t> CE MI</a:t>
            </a:r>
            <a:r>
              <a:rPr lang="ro-RO" altLang="ro-RO" sz="1800" b="1" dirty="0">
                <a:latin typeface="Times New Roman RO" pitchFamily="18" charset="0"/>
              </a:rPr>
              <a:t>-AI PORUNCIT,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SĂ LE VORBESC FRAŢILOR MEI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ACUM DE TINE.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GLASUL TĂU M-A TRANSFORMAT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ŞI VIAŢA-NTREAGĂ MI-A SCHIMBAT.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VREM SĂ CÂNTĂM ACUM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CU TOŢI DOAR PENTRU TINE.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o-RO" altLang="ro-RO" sz="1800" b="1" dirty="0">
              <a:solidFill>
                <a:srgbClr val="FF0000"/>
              </a:solidFill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solidFill>
                  <a:srgbClr val="FF0000"/>
                </a:solidFill>
                <a:latin typeface="Times New Roman RO" pitchFamily="18" charset="0"/>
              </a:rPr>
              <a:t>REFR.  </a:t>
            </a:r>
            <a:r>
              <a:rPr lang="ro-RO" altLang="ro-RO" sz="1800" b="1" i="1" dirty="0">
                <a:latin typeface="Times New Roman RO" pitchFamily="18" charset="0"/>
              </a:rPr>
              <a:t>TATĂL NOSTRU, ÎN TINE CREDE</a:t>
            </a:r>
            <a:r>
              <a:rPr lang="en-US" altLang="ro-RO" sz="1800" b="1" i="1" dirty="0">
                <a:latin typeface="Times New Roman RO" pitchFamily="18" charset="0"/>
              </a:rPr>
              <a:t>M,</a:t>
            </a:r>
            <a:endParaRPr lang="ro-RO" altLang="ro-RO" sz="1800" b="1" i="1" dirty="0"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i="1" dirty="0">
                <a:latin typeface="Times New Roman RO" pitchFamily="18" charset="0"/>
              </a:rPr>
              <a:t>        TATĂL NOSTRU, NU NE TEMEM</a:t>
            </a:r>
            <a:r>
              <a:rPr lang="en-US" altLang="ro-RO" sz="1800" b="1" i="1" dirty="0">
                <a:latin typeface="Times New Roman RO" pitchFamily="18" charset="0"/>
              </a:rPr>
              <a:t>,</a:t>
            </a:r>
            <a:endParaRPr lang="ro-RO" altLang="ro-RO" sz="1800" b="1" i="1" dirty="0"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i="1" dirty="0">
                <a:latin typeface="Times New Roman RO" pitchFamily="18" charset="0"/>
              </a:rPr>
              <a:t>        TATĂL NOSTRU, CÂND CU NOI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i="1" dirty="0">
                <a:latin typeface="Times New Roman RO" pitchFamily="18" charset="0"/>
              </a:rPr>
              <a:t>        EŞTI ÎN NEVOI.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43574" y="1159254"/>
            <a:ext cx="5805182" cy="3974809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3.</a:t>
            </a:r>
            <a:r>
              <a:rPr lang="ro-RO" altLang="ro-RO" sz="2400" b="1" dirty="0">
                <a:latin typeface="Times New Roman RO" pitchFamily="18" charset="0"/>
              </a:rPr>
              <a:t> DACĂ SINGUR TE GĂSEŞTI,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VINO, VINO ŞI-AI SĂ VEZI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CĂ DOMNUL ESTE CU NOI,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sz="2400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TE-AŞTEPTĂM CU DRAG MEREU</a:t>
            </a:r>
            <a:r>
              <a:rPr lang="en-US" altLang="ro-RO" sz="2400" b="1" dirty="0">
                <a:latin typeface="Times New Roman RO" pitchFamily="18" charset="0"/>
              </a:rPr>
              <a:t>.</a:t>
            </a: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HAIDE, VINO</a:t>
            </a:r>
            <a:r>
              <a:rPr lang="en-US" altLang="ro-RO" sz="2400" b="1" dirty="0">
                <a:latin typeface="Times New Roman RO" pitchFamily="18" charset="0"/>
              </a:rPr>
              <a:t>, </a:t>
            </a:r>
            <a:r>
              <a:rPr lang="ro-RO" altLang="ro-RO" sz="2400" b="1" dirty="0">
                <a:latin typeface="Times New Roman RO" pitchFamily="18" charset="0"/>
              </a:rPr>
              <a:t>O, ISUSE-AL MEU!</a:t>
            </a:r>
            <a:endParaRPr lang="en-US" altLang="ro-RO" sz="2400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39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93241" y="1234755"/>
            <a:ext cx="5561900" cy="3983198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4.</a:t>
            </a:r>
            <a:r>
              <a:rPr lang="ro-RO" altLang="ro-RO" sz="2400" b="1" dirty="0">
                <a:latin typeface="Times New Roman RO" pitchFamily="18" charset="0"/>
              </a:rPr>
              <a:t> NOI SUNTEM UN MARE GRUP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ŞI FORMĂM UN SINGUR TRUP 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CARE STRIGĂ NE-NCETAT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   HAIDE, HAIDE, VINO!</a:t>
            </a:r>
          </a:p>
          <a:p>
            <a:pPr marL="457200" indent="-457200">
              <a:buNone/>
            </a:pP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solidFill>
                  <a:srgbClr val="FF3300"/>
                </a:solidFill>
                <a:latin typeface="Times New Roman RO" pitchFamily="18" charset="0"/>
              </a:rPr>
              <a:t>REF:</a:t>
            </a:r>
            <a:r>
              <a:rPr lang="ro-RO" altLang="ro-RO" sz="2400" b="1" dirty="0">
                <a:latin typeface="Times New Roman RO" pitchFamily="18" charset="0"/>
              </a:rPr>
              <a:t> HAIDE, VINO!</a:t>
            </a: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TE-AŞTEPTĂM CU DRAG MEREU</a:t>
            </a:r>
            <a:r>
              <a:rPr lang="en-US" altLang="ro-RO" sz="2400" b="1" dirty="0">
                <a:latin typeface="Times New Roman RO" pitchFamily="18" charset="0"/>
              </a:rPr>
              <a:t>.</a:t>
            </a:r>
            <a:endParaRPr lang="ro-RO" altLang="ro-RO" sz="2400" b="1" dirty="0">
              <a:latin typeface="Times New Roman RO" pitchFamily="18" charset="0"/>
            </a:endParaRPr>
          </a:p>
          <a:p>
            <a:pPr marL="457200" indent="-457200">
              <a:buNone/>
            </a:pPr>
            <a:r>
              <a:rPr lang="ro-RO" altLang="ro-RO" sz="2400" b="1" dirty="0">
                <a:latin typeface="Times New Roman RO" pitchFamily="18" charset="0"/>
              </a:rPr>
              <a:t>HAIDE, VINO</a:t>
            </a:r>
            <a:r>
              <a:rPr lang="en-US" altLang="ro-RO" sz="2400" b="1" dirty="0">
                <a:latin typeface="Times New Roman RO" pitchFamily="18" charset="0"/>
              </a:rPr>
              <a:t>, </a:t>
            </a:r>
            <a:r>
              <a:rPr lang="ro-RO" altLang="ro-RO" sz="2400" b="1" dirty="0">
                <a:latin typeface="Times New Roman RO" pitchFamily="18" charset="0"/>
              </a:rPr>
              <a:t>O, ISUSE-AL MEU!</a:t>
            </a:r>
            <a:endParaRPr lang="en-US" altLang="ro-RO" sz="2400" b="1" dirty="0">
              <a:latin typeface="Times New Roman 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72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059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A0DD4C44-F9EA-4A73-8CCA-598A6055AD9A}"/>
              </a:ext>
            </a:extLst>
          </p:cNvPr>
          <p:cNvSpPr/>
          <p:nvPr/>
        </p:nvSpPr>
        <p:spPr>
          <a:xfrm>
            <a:off x="1342239" y="1115736"/>
            <a:ext cx="62246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Bucuria noastră-i mare căci pe tine te avem</a:t>
            </a:r>
          </a:p>
          <a:p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Vrem să-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ţi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oferim cu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toţii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tot ce facem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suntem</a:t>
            </a:r>
          </a:p>
          <a:p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un frate pentru oameni  te-ai făcut ca să ne dai</a:t>
            </a:r>
          </a:p>
          <a:p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Toată bucuria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vieţii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chiar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cerul ce îl ai.</a:t>
            </a:r>
          </a:p>
          <a:p>
            <a:pPr marL="180340"/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/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Refren: Suntem o familie cu tine, o,  Doamne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/>
            <a:r>
              <a:rPr lang="ro-RO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Acţiunea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Catolică e-n slujba ta mereu!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680" indent="276860"/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Suntem o familie cu tine, o,  Doamne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680" indent="276860"/>
            <a:r>
              <a:rPr lang="ro-RO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Acţiunea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Catolică e-n slujba ta mereu!</a:t>
            </a:r>
            <a:endParaRPr lang="ro-RO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661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4CA5D25C-0051-4B80-9126-C6F6424A25C3}"/>
              </a:ext>
            </a:extLst>
          </p:cNvPr>
          <p:cNvSpPr/>
          <p:nvPr/>
        </p:nvSpPr>
        <p:spPr>
          <a:xfrm>
            <a:off x="1424031" y="771787"/>
            <a:ext cx="6295938" cy="51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 timpul să-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ţi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răspundem când ne chemi să fim cu  tine</a:t>
            </a:r>
          </a:p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Tu, elanul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tinereţii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viu mereu în noi îl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ţine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Fă-ne tu statornici, Doamne, când suntem în încercare,</a:t>
            </a:r>
          </a:p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Dăruind iubirea noastră, ucenici în lumea mare.</a:t>
            </a:r>
          </a:p>
          <a:p>
            <a:pPr>
              <a:lnSpc>
                <a:spcPct val="115000"/>
              </a:lnSpc>
            </a:pPr>
            <a:endParaRPr lang="ro-RO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</a:pP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Refren: Suntem o familie cu tine, o,  Doamne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>
              <a:lnSpc>
                <a:spcPct val="115000"/>
              </a:lnSpc>
            </a:pPr>
            <a:r>
              <a:rPr lang="ro-RO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Acţiunea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Catolică e-n slujba ta mereu!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680" indent="276860">
              <a:lnSpc>
                <a:spcPct val="115000"/>
              </a:lnSpc>
            </a:pP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Suntem o familie cu tine, o,  Doamne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680" indent="276860">
              <a:lnSpc>
                <a:spcPct val="115000"/>
              </a:lnSpc>
            </a:pPr>
            <a:r>
              <a:rPr lang="ro-RO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Acţiunea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Catolică e-n slujba ta mereu!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ro-RO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715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76C0CF48-5E8C-42BB-A53D-9237E0BC84B3}"/>
              </a:ext>
            </a:extLst>
          </p:cNvPr>
          <p:cNvSpPr/>
          <p:nvPr/>
        </p:nvSpPr>
        <p:spPr>
          <a:xfrm>
            <a:off x="1585519" y="973123"/>
            <a:ext cx="6262381" cy="430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 putere, cu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credinţă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cu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speranţă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iubire</a:t>
            </a:r>
          </a:p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Vrem să te slujim pe tine în Biserica ta vie.</a:t>
            </a:r>
          </a:p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familie unită, întărită-n rugăciune</a:t>
            </a:r>
          </a:p>
          <a:p>
            <a:pPr>
              <a:lnSpc>
                <a:spcPct val="115000"/>
              </a:lnSpc>
            </a:pP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Doar cu tine, totdeauna,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orişiunde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să </a:t>
            </a:r>
            <a:r>
              <a:rPr lang="ro-RO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ramânem</a:t>
            </a:r>
            <a:r>
              <a:rPr lang="ro-RO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0340">
              <a:lnSpc>
                <a:spcPct val="115000"/>
              </a:lnSpc>
            </a:pPr>
            <a:endParaRPr lang="ro-RO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</a:pP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Refren: Suntem o familie cu tine, o,  Doamne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7540">
              <a:lnSpc>
                <a:spcPct val="115000"/>
              </a:lnSpc>
            </a:pPr>
            <a:r>
              <a:rPr lang="ro-RO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Acţiunea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Catolică e-n slujba ta mereu!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680" indent="276860">
              <a:lnSpc>
                <a:spcPct val="115000"/>
              </a:lnSpc>
            </a:pP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Suntem o familie cu tine, o,  Doamne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0680" indent="276860">
              <a:lnSpc>
                <a:spcPct val="115000"/>
              </a:lnSpc>
            </a:pPr>
            <a:r>
              <a:rPr lang="ro-RO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Acţiunea</a:t>
            </a:r>
            <a:r>
              <a:rPr lang="ro-RO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Catolică e-n slujba ta mereu!</a:t>
            </a:r>
            <a:endParaRPr lang="ro-RO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ro-RO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329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209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C8123642-E3C8-4465-8783-BC86EA7FB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5273" y="645952"/>
            <a:ext cx="5293453" cy="5134062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solidFill>
                  <a:srgbClr val="FF0000"/>
                </a:solidFill>
                <a:latin typeface="Times New Roman RO" pitchFamily="18" charset="0"/>
              </a:rPr>
              <a:t>2.   </a:t>
            </a:r>
            <a:r>
              <a:rPr lang="ro-RO" altLang="ro-RO" sz="1800" b="1" dirty="0">
                <a:latin typeface="Times New Roman RO" pitchFamily="18" charset="0"/>
              </a:rPr>
              <a:t>CHIAR DE-AŞ FI ÎN LOC STRĂIN,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ISUSE, EU LA TINE VIN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LĂSÂND ÎN URMĂ PRIETENI, FRAŢI,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DOAR PENTRU TINE.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ŞTIU CĂ ASTFEL PE PĂMÂNT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COBOARĂ HARUL TĂU CEL SFÂNT,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IAR NOI CÂNTA-VOM ÎNTR-UN GLAS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latin typeface="Times New Roman RO" pitchFamily="18" charset="0"/>
              </a:rPr>
              <a:t>    DOAR PENTRU TINE.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o-RO" altLang="ro-RO" sz="1800" b="1" dirty="0">
              <a:solidFill>
                <a:srgbClr val="FF0000"/>
              </a:solidFill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dirty="0">
                <a:solidFill>
                  <a:srgbClr val="FF0000"/>
                </a:solidFill>
                <a:latin typeface="Times New Roman RO" pitchFamily="18" charset="0"/>
              </a:rPr>
              <a:t>REFR.</a:t>
            </a:r>
            <a:r>
              <a:rPr lang="ro-RO" altLang="ro-RO" sz="1800" b="1" dirty="0">
                <a:latin typeface="Times New Roman RO" pitchFamily="18" charset="0"/>
              </a:rPr>
              <a:t> </a:t>
            </a:r>
            <a:r>
              <a:rPr lang="ro-RO" altLang="ro-RO" sz="1800" b="1" i="1" dirty="0">
                <a:latin typeface="Times New Roman RO" pitchFamily="18" charset="0"/>
              </a:rPr>
              <a:t>TATĂL NOSTRU, ÎN TINE CREDEM</a:t>
            </a:r>
            <a:r>
              <a:rPr lang="en-US" altLang="ro-RO" sz="1800" b="1" i="1" dirty="0">
                <a:latin typeface="Times New Roman RO" pitchFamily="18" charset="0"/>
              </a:rPr>
              <a:t>,</a:t>
            </a:r>
            <a:endParaRPr lang="ro-RO" altLang="ro-RO" sz="1800" b="1" i="1" dirty="0"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i="1" dirty="0">
                <a:latin typeface="Times New Roman RO" pitchFamily="18" charset="0"/>
              </a:rPr>
              <a:t>        TATĂL NOSTRU, NU NE TEMEM</a:t>
            </a:r>
            <a:r>
              <a:rPr lang="en-US" altLang="ro-RO" sz="1800" b="1" i="1" dirty="0">
                <a:latin typeface="Times New Roman RO" pitchFamily="18" charset="0"/>
              </a:rPr>
              <a:t>,</a:t>
            </a:r>
            <a:endParaRPr lang="ro-RO" altLang="ro-RO" sz="1800" b="1" i="1" dirty="0">
              <a:latin typeface="Times New Roman RO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i="1" dirty="0">
                <a:latin typeface="Times New Roman RO" pitchFamily="18" charset="0"/>
              </a:rPr>
              <a:t>        TATĂL NOSTRU, CÂND CU NOI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1800" b="1" i="1" dirty="0">
                <a:latin typeface="Times New Roman RO" pitchFamily="18" charset="0"/>
              </a:rPr>
              <a:t>        EŞTI ÎN NEVOI.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o-RO" altLang="ro-RO" sz="1800" b="1" i="1" dirty="0">
              <a:latin typeface="Times New Roman RO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06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236" y="244855"/>
            <a:ext cx="6040073" cy="3790250"/>
          </a:xfrm>
        </p:spPr>
        <p:txBody>
          <a:bodyPr>
            <a:noAutofit/>
          </a:bodyPr>
          <a:lstStyle/>
          <a:p>
            <a:pPr algn="ctr"/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ISUS E BUCURIA MEA</a:t>
            </a:r>
            <a:br>
              <a:rPr lang="ro-RO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Isus e bucuria mea,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Iubirea vine de la El,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Isus e bucuria mea,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El totdeauna e fidel,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24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741" y="731416"/>
            <a:ext cx="5813571" cy="5040210"/>
          </a:xfrm>
        </p:spPr>
        <p:txBody>
          <a:bodyPr>
            <a:normAutofit/>
          </a:bodyPr>
          <a:lstStyle/>
          <a:p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El e pacea mea,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Bucuria mea,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lumina mea,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Lui îi voi cânta,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Isus e bucuria mea,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Iubirea vine de la El,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Isus e bucuria mea,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El totdeauna e fidel,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192369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745" y="1117310"/>
            <a:ext cx="5645791" cy="4050309"/>
          </a:xfrm>
        </p:spPr>
        <p:txBody>
          <a:bodyPr>
            <a:noAutofit/>
          </a:bodyPr>
          <a:lstStyle/>
          <a:p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El e iertător,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îndurător,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 Domnul meu,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Dumnezeul meu, </a:t>
            </a:r>
            <a:r>
              <a:rPr lang="ro-RO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Isus e bucuria mea,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Iubirea vine de la El,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Isus e bucuria mea,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El totdeauna e fidel, </a:t>
            </a:r>
            <a:r>
              <a:rPr lang="ro-RO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o-R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1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68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>
            <a:extLst>
              <a:ext uri="{FF2B5EF4-FFF2-40B4-BE49-F238E27FC236}">
                <a16:creationId xmlns:a16="http://schemas.microsoft.com/office/drawing/2014/main" id="{048BA56D-6F2D-40F6-A903-8698B6D7F794}"/>
              </a:ext>
            </a:extLst>
          </p:cNvPr>
          <p:cNvSpPr/>
          <p:nvPr/>
        </p:nvSpPr>
        <p:spPr>
          <a:xfrm>
            <a:off x="1556157" y="2074220"/>
            <a:ext cx="6203659" cy="194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o-R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Refren: </a:t>
            </a: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Pacea Ta, pacea Ta, 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dă-ne Doamne pacea Ta.</a:t>
            </a:r>
          </a:p>
          <a:p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Nu cum e pacea de la oameni. </a:t>
            </a:r>
          </a:p>
          <a:p>
            <a:r>
              <a:rPr lang="ro-RO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Dă-ne Doamne pacea Ta!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2189505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Temă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ă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ă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813</Words>
  <Application>Microsoft Office PowerPoint</Application>
  <PresentationFormat>Expunere pe ecran (4:3)</PresentationFormat>
  <Paragraphs>124</Paragraphs>
  <Slides>26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26</vt:i4>
      </vt:variant>
    </vt:vector>
  </HeadingPairs>
  <TitlesOfParts>
    <vt:vector size="33" baseType="lpstr">
      <vt:lpstr>Arial</vt:lpstr>
      <vt:lpstr>Arial Rounded MT Bold</vt:lpstr>
      <vt:lpstr>Calibri</vt:lpstr>
      <vt:lpstr>Calibri Light</vt:lpstr>
      <vt:lpstr>Times New Roman</vt:lpstr>
      <vt:lpstr>Times New Roman RO</vt:lpstr>
      <vt:lpstr>Temă Office</vt:lpstr>
      <vt:lpstr>Prezentare PowerPoint</vt:lpstr>
      <vt:lpstr>Prezentare PowerPoint</vt:lpstr>
      <vt:lpstr>Prezentare PowerPoint</vt:lpstr>
      <vt:lpstr>Prezentare PowerPoint</vt:lpstr>
      <vt:lpstr>ISUS E BUCURIA MEA  Ref: Isus e bucuria mea, alegria!        Iubirea vine de la El, alegria!         Isus e bucuria mea, alegria!         El totdeauna e fidel, alegria! </vt:lpstr>
      <vt:lpstr>1. El e pacea mea, alegria!  Bucuria mea, alegria! Şi lumina mea, alegria!  Lui îi voi cânta, alegria!  Ref: Isus e bucuria mea, alegria!         Iubirea vine de la El, alegria!         Isus e bucuria mea, alegria!         El totdeauna e fidel, alegria!</vt:lpstr>
      <vt:lpstr> 2. El e iertător, alegria!  Şi îndurător, alegria! El e Domnul meu, alegria!  Dumnezeul meu, alegria!  Ref: Isus e bucuria mea, alegria!         Iubirea vine de la El, alegria!         Isus e bucuria mea, alegria!         El totdeauna e fidel, alegria! 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Mihail</dc:creator>
  <cp:lastModifiedBy>Mihail</cp:lastModifiedBy>
  <cp:revision>9</cp:revision>
  <dcterms:created xsi:type="dcterms:W3CDTF">2019-01-19T10:33:57Z</dcterms:created>
  <dcterms:modified xsi:type="dcterms:W3CDTF">2019-01-19T11:08:56Z</dcterms:modified>
</cp:coreProperties>
</file>