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8" r:id="rId22"/>
  </p:sldIdLst>
  <p:sldSz cx="9144000" cy="6858000" type="screen4x3"/>
  <p:notesSz cx="9144000" cy="6858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545461" y="220472"/>
            <a:ext cx="4053077" cy="1006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34564" y="320293"/>
            <a:ext cx="4674870" cy="21609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4200" y="2092192"/>
            <a:ext cx="5300980" cy="136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6845" marR="5080" indent="-144780" algn="ctr">
              <a:lnSpc>
                <a:spcPct val="100000"/>
              </a:lnSpc>
              <a:spcBef>
                <a:spcPts val="95"/>
              </a:spcBef>
            </a:pPr>
            <a:r>
              <a:rPr lang="ro-RO" sz="4400" spc="-5" dirty="0">
                <a:solidFill>
                  <a:srgbClr val="FFFF00"/>
                </a:solidFill>
                <a:latin typeface="Comic Sans MS"/>
                <a:cs typeface="Comic Sans MS"/>
              </a:rPr>
              <a:t>ÎNȚELEPTUL REGE SOLOMON</a:t>
            </a:r>
            <a:endParaRPr sz="44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2463" y="152400"/>
            <a:ext cx="8339074" cy="1306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5706110" algn="l"/>
                <a:tab pos="6698615" algn="l"/>
              </a:tabLst>
            </a:pPr>
            <a:r>
              <a:rPr lang="ro-RO" dirty="0">
                <a:solidFill>
                  <a:srgbClr val="000000"/>
                </a:solidFill>
              </a:rPr>
              <a:t>Apoi regele a spus, Aduceți-mi o sabie. Așa că ei i-au adus o sabie. Ce credeți că avea să facă regele cu acea sabie? 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4856" y="169417"/>
            <a:ext cx="8597900" cy="13054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6660515" algn="l"/>
              </a:tabLst>
            </a:pPr>
            <a:r>
              <a:rPr lang="ro-RO" spc="-5" dirty="0">
                <a:solidFill>
                  <a:srgbClr val="000000"/>
                </a:solidFill>
              </a:rPr>
              <a:t>Iar regele a spus, Tăiați copilul în două și dați câte o jumătate fiecărei mame. Apoi mama copilului viu a spus, Nu Doamne, dați-l ei însă nu îl omorâți.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86197" y="182371"/>
            <a:ext cx="3994785" cy="1306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lang="ro-RO" spc="-5" dirty="0">
                <a:solidFill>
                  <a:srgbClr val="000000"/>
                </a:solidFill>
              </a:rPr>
              <a:t>Însă cealaltă a spus, Lasă așa, să nu fie nici al meu dar nici al tău.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934203" y="167893"/>
            <a:ext cx="3860165" cy="4295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25425" algn="r">
              <a:lnSpc>
                <a:spcPct val="100000"/>
              </a:lnSpc>
              <a:spcBef>
                <a:spcPts val="100"/>
              </a:spcBef>
              <a:tabLst>
                <a:tab pos="2722880" algn="l"/>
              </a:tabLst>
            </a:pPr>
            <a:r>
              <a:rPr lang="ro-RO" sz="2800" spc="-5" dirty="0">
                <a:latin typeface="Comic Sans MS"/>
                <a:cs typeface="Comic Sans MS"/>
              </a:rPr>
              <a:t>Așa că regele a spus, Dații-l primei femei. Fiindcă ea este mama. Și tot Israelul a auzit această judecată și au început să îl respecte și mai mult pe rege. Ei au văzut că înțelepciunea lui Dumnezeu era în el.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44856" y="144271"/>
            <a:ext cx="5317744" cy="25981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952500" algn="l"/>
              </a:tabLst>
            </a:pPr>
            <a:r>
              <a:rPr lang="ro-RO" sz="2800" dirty="0">
                <a:latin typeface="Comic Sans MS"/>
                <a:cs typeface="Comic Sans MS"/>
              </a:rPr>
              <a:t>Poporul lui Israel nu avea nici un templu în care să se închine lui Dumnezeu. Când David a plănuit să construiască unul, Dumnezeu i-a spus¸ Fiul tău va construi o casă pentru numele meu. 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94934" y="5257800"/>
            <a:ext cx="4702083" cy="13054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79705">
              <a:lnSpc>
                <a:spcPct val="100000"/>
              </a:lnSpc>
              <a:spcBef>
                <a:spcPts val="100"/>
              </a:spcBef>
            </a:pP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Așa că Solomon a început să construiască un minunat templu în Ierusalim.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03612" y="5179"/>
            <a:ext cx="4346194" cy="39036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37185">
              <a:lnSpc>
                <a:spcPct val="100000"/>
              </a:lnSpc>
              <a:spcBef>
                <a:spcPts val="100"/>
              </a:spcBef>
              <a:tabLst>
                <a:tab pos="1435100" algn="l"/>
              </a:tabLst>
            </a:pPr>
            <a:r>
              <a:rPr lang="ro-RO" sz="2800" spc="-5" dirty="0">
                <a:latin typeface="Comic Sans MS"/>
                <a:cs typeface="Comic Sans MS"/>
              </a:rPr>
              <a:t>A fost nevoie de șapte ani de zile pentru a se construi templul. Însă măreața zi a sosit în momentul în care cu toți s-au adunat să audă cum regele Solomon îi dedică un templu </a:t>
            </a:r>
          </a:p>
          <a:p>
            <a:pPr marL="12700" marR="337185">
              <a:lnSpc>
                <a:spcPct val="100000"/>
              </a:lnSpc>
              <a:spcBef>
                <a:spcPts val="100"/>
              </a:spcBef>
              <a:tabLst>
                <a:tab pos="1435100" algn="l"/>
              </a:tabLst>
            </a:pPr>
            <a:r>
              <a:rPr lang="ro-RO" sz="2800" spc="-5" dirty="0">
                <a:latin typeface="Comic Sans MS"/>
                <a:cs typeface="Comic Sans MS"/>
              </a:rPr>
              <a:t>Domnului.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27329" y="183895"/>
            <a:ext cx="3916679" cy="30675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spc="-5" dirty="0">
                <a:latin typeface="Comic Sans MS"/>
                <a:cs typeface="Comic Sans MS"/>
              </a:rPr>
              <a:t>După o minunată rugăciune, regele și oameni, au oferit mii de jertfe iar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spc="-5" dirty="0">
                <a:latin typeface="Comic Sans MS"/>
                <a:cs typeface="Comic Sans MS"/>
              </a:rPr>
              <a:t>         sărbătoarea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spc="-5" dirty="0">
                <a:latin typeface="Comic Sans MS"/>
                <a:cs typeface="Comic Sans MS"/>
              </a:rPr>
              <a:t>           a ținut două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z="2800" spc="-5" dirty="0">
                <a:latin typeface="Comic Sans MS"/>
                <a:cs typeface="Comic Sans MS"/>
              </a:rPr>
              <a:t>               săptămâni.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1045" y="157987"/>
            <a:ext cx="4483355" cy="25981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o-RO" spc="-5" dirty="0">
                <a:solidFill>
                  <a:srgbClr val="000000"/>
                </a:solidFill>
              </a:rPr>
              <a:t>După aceasta, Dumnezeu a apărut din nou lui Solomon și i-a promis că îl va binecuvânta pe el și Israelul atâta timp cât ei ascultă de Domnul. 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28855" y="134365"/>
            <a:ext cx="5790946" cy="433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5008880" algn="l"/>
              </a:tabLst>
            </a:pPr>
            <a:r>
              <a:rPr lang="ro-RO" sz="2800" spc="-5" dirty="0">
                <a:latin typeface="Comic Sans MS"/>
                <a:cs typeface="Comic Sans MS"/>
              </a:rPr>
              <a:t>Trist e faptul că nici Solomon dar nici poporul evreu nu a ascultat mereu de Domnul. Regele s-a însurat cu multe femei cu care Domnul nu era de acord.  Soțiile lui păgâne și-au întors inima spre idoli iar inima sa nu mai era loială Domnului Dumnezeului său,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5008880" algn="l"/>
              </a:tabLst>
            </a:pPr>
            <a:r>
              <a:rPr lang="ro-RO" sz="2800" spc="-5" dirty="0">
                <a:latin typeface="Comic Sans MS"/>
                <a:cs typeface="Comic Sans MS"/>
              </a:rPr>
              <a:t>după cum fusese inima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5008880" algn="l"/>
              </a:tabLst>
            </a:pPr>
            <a:r>
              <a:rPr lang="ro-RO" sz="2800" spc="-5" dirty="0">
                <a:latin typeface="Comic Sans MS"/>
                <a:cs typeface="Comic Sans MS"/>
              </a:rPr>
              <a:t>tatălui său David.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96850" y="58165"/>
            <a:ext cx="8794750" cy="39292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135505" algn="l"/>
                <a:tab pos="4314825" algn="l"/>
              </a:tabLst>
            </a:pPr>
            <a:r>
              <a:rPr lang="ro-RO" sz="2800" dirty="0">
                <a:latin typeface="Comic Sans MS"/>
                <a:cs typeface="Comic Sans MS"/>
              </a:rPr>
              <a:t>În timp ce Solomon își pierduse șansa de a asculta de Dumnezeu, unul din ofițeri lui pe nume Ieroboam a avut parte de o experiență interesantă.  Un profet i-a spus că Dumnezeu va împărți regatul lui Solomon iar Ieroboam va domni peste zece triburi ale lui Israel. Ieroboam a reușit imediat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135505" algn="l"/>
                <a:tab pos="4314825" algn="l"/>
              </a:tabLst>
            </a:pPr>
            <a:r>
              <a:rPr lang="ro-RO" sz="2800" dirty="0">
                <a:latin typeface="Comic Sans MS"/>
                <a:cs typeface="Comic Sans MS"/>
              </a:rPr>
              <a:t>să fugă în Egipt. Știa că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135505" algn="l"/>
                <a:tab pos="4314825" algn="l"/>
              </a:tabLst>
            </a:pPr>
            <a:r>
              <a:rPr lang="ro-RO" sz="2800" dirty="0">
                <a:latin typeface="Comic Sans MS"/>
                <a:cs typeface="Comic Sans MS"/>
              </a:rPr>
              <a:t>Solomon avea să îl ucidă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135505" algn="l"/>
                <a:tab pos="4314825" algn="l"/>
              </a:tabLst>
            </a:pPr>
            <a:r>
              <a:rPr lang="ro-RO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dacă va rămâne.</a:t>
            </a:r>
            <a:endParaRPr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1097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81000" y="228600"/>
            <a:ext cx="8555355" cy="4398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652905" algn="l"/>
                <a:tab pos="6014720" algn="l"/>
              </a:tabLst>
            </a:pPr>
            <a:r>
              <a:rPr lang="ro-RO" sz="2800" dirty="0">
                <a:latin typeface="Comic Sans MS"/>
                <a:cs typeface="Comic Sans MS"/>
              </a:rPr>
              <a:t>Regele David era un mare om al lui Dumnezeu. În timpul domniei sale, Israelul crescuse de zece ori mai mult decât în timpul domniei regelui Saul. Însă </a:t>
            </a:r>
          </a:p>
          <a:p>
            <a:pPr marL="12700" marR="5080" algn="r">
              <a:lnSpc>
                <a:spcPct val="100000"/>
              </a:lnSpc>
              <a:spcBef>
                <a:spcPts val="100"/>
              </a:spcBef>
              <a:tabLst>
                <a:tab pos="1652905" algn="l"/>
                <a:tab pos="6014720" algn="l"/>
              </a:tabLst>
            </a:pPr>
            <a:r>
              <a:rPr lang="ro-RO" sz="2800" dirty="0">
                <a:latin typeface="Comic Sans MS"/>
                <a:cs typeface="Comic Sans MS"/>
              </a:rPr>
              <a:t>acum, el nu mai putea să domnească. David era bătrân. </a:t>
            </a:r>
          </a:p>
          <a:p>
            <a:pPr marL="12700" marR="5080" algn="r">
              <a:lnSpc>
                <a:spcPct val="100000"/>
              </a:lnSpc>
              <a:spcBef>
                <a:spcPts val="100"/>
              </a:spcBef>
              <a:tabLst>
                <a:tab pos="1652905" algn="l"/>
                <a:tab pos="6014720" algn="l"/>
              </a:tabLst>
            </a:pPr>
            <a:r>
              <a:rPr lang="ro-RO" sz="2800" dirty="0">
                <a:latin typeface="Comic Sans MS"/>
                <a:cs typeface="Comic Sans MS"/>
              </a:rPr>
              <a:t>Obosit! </a:t>
            </a:r>
          </a:p>
          <a:p>
            <a:pPr marL="12700" marR="5080" algn="r">
              <a:lnSpc>
                <a:spcPct val="100000"/>
              </a:lnSpc>
              <a:spcBef>
                <a:spcPts val="100"/>
              </a:spcBef>
              <a:tabLst>
                <a:tab pos="1652905" algn="l"/>
                <a:tab pos="6014720" algn="l"/>
              </a:tabLst>
            </a:pPr>
            <a:r>
              <a:rPr lang="ro-RO" sz="2800" dirty="0">
                <a:latin typeface="Comic Sans MS"/>
                <a:cs typeface="Comic Sans MS"/>
              </a:rPr>
              <a:t>Bolnav! Viața </a:t>
            </a:r>
          </a:p>
          <a:p>
            <a:pPr marL="12700" marR="5080" algn="r">
              <a:lnSpc>
                <a:spcPct val="100000"/>
              </a:lnSpc>
              <a:spcBef>
                <a:spcPts val="100"/>
              </a:spcBef>
              <a:tabLst>
                <a:tab pos="1652905" algn="l"/>
                <a:tab pos="6014720" algn="l"/>
              </a:tabLst>
            </a:pPr>
            <a:r>
              <a:rPr lang="ro-RO" sz="2800" dirty="0">
                <a:latin typeface="Comic Sans MS"/>
                <a:cs typeface="Comic Sans MS"/>
              </a:rPr>
              <a:t>lui pe pământ </a:t>
            </a:r>
          </a:p>
          <a:p>
            <a:pPr marL="12700" marR="5080" algn="r">
              <a:lnSpc>
                <a:spcPct val="100000"/>
              </a:lnSpc>
              <a:spcBef>
                <a:spcPts val="100"/>
              </a:spcBef>
              <a:tabLst>
                <a:tab pos="1652905" algn="l"/>
                <a:tab pos="6014720" algn="l"/>
              </a:tabLst>
            </a:pPr>
            <a:r>
              <a:rPr lang="ro-RO" sz="2800" dirty="0">
                <a:latin typeface="Comic Sans MS"/>
                <a:cs typeface="Comic Sans MS"/>
              </a:rPr>
              <a:t>se apropia </a:t>
            </a:r>
          </a:p>
          <a:p>
            <a:pPr marL="12700" marR="5080" algn="r">
              <a:lnSpc>
                <a:spcPct val="100000"/>
              </a:lnSpc>
              <a:spcBef>
                <a:spcPts val="100"/>
              </a:spcBef>
              <a:tabLst>
                <a:tab pos="1652905" algn="l"/>
                <a:tab pos="6014720" algn="l"/>
              </a:tabLst>
            </a:pPr>
            <a:r>
              <a:rPr lang="ro-RO" sz="2800" dirty="0">
                <a:latin typeface="Comic Sans MS"/>
                <a:cs typeface="Comic Sans MS"/>
              </a:rPr>
              <a:t>de sfârșit.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923153" y="152400"/>
            <a:ext cx="4220847" cy="64761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07010" algn="r">
              <a:lnSpc>
                <a:spcPct val="100000"/>
              </a:lnSpc>
              <a:spcBef>
                <a:spcPts val="100"/>
              </a:spcBef>
              <a:tabLst>
                <a:tab pos="1794510" algn="l"/>
              </a:tabLst>
            </a:pPr>
            <a:r>
              <a:rPr lang="ro-RO" sz="2800" spc="-5" dirty="0">
                <a:latin typeface="Comic Sans MS"/>
                <a:cs typeface="Comic Sans MS"/>
              </a:rPr>
              <a:t>Într-un final a murit și regele Solomon. Fiul său </a:t>
            </a:r>
            <a:r>
              <a:rPr lang="ro-RO" sz="2800" spc="-5" dirty="0" err="1">
                <a:latin typeface="Comic Sans MS"/>
                <a:cs typeface="Comic Sans MS"/>
              </a:rPr>
              <a:t>Roboam</a:t>
            </a:r>
            <a:r>
              <a:rPr lang="ro-RO" sz="2800" spc="-5" dirty="0">
                <a:latin typeface="Comic Sans MS"/>
                <a:cs typeface="Comic Sans MS"/>
              </a:rPr>
              <a:t>, a taxat oameni chiar mai rău decât o făcuse Solomon. Zece triburi s-au răzvrătit și l-au ales pe Ieroboam ca rege al lor. Marele regat al lui Solomon a fost împărțit în două, după cum spusese profetul Domnului. Dumnezeu niciodată </a:t>
            </a:r>
          </a:p>
          <a:p>
            <a:pPr marL="12700" marR="207010" algn="r">
              <a:lnSpc>
                <a:spcPct val="100000"/>
              </a:lnSpc>
              <a:spcBef>
                <a:spcPts val="100"/>
              </a:spcBef>
              <a:tabLst>
                <a:tab pos="1794510" algn="l"/>
              </a:tabLst>
            </a:pPr>
            <a:r>
              <a:rPr lang="ro-RO" sz="2800" spc="-5" dirty="0">
                <a:latin typeface="Comic Sans MS"/>
                <a:cs typeface="Comic Sans MS"/>
              </a:rPr>
              <a:t>nu binecuvântează </a:t>
            </a:r>
          </a:p>
          <a:p>
            <a:pPr marL="12700" marR="207010">
              <a:lnSpc>
                <a:spcPct val="100000"/>
              </a:lnSpc>
              <a:spcBef>
                <a:spcPts val="100"/>
              </a:spcBef>
              <a:tabLst>
                <a:tab pos="1794510" algn="l"/>
              </a:tabLst>
            </a:pPr>
            <a:r>
              <a:rPr lang="ro-RO" sz="2800" spc="-5" dirty="0">
                <a:latin typeface="Comic Sans MS"/>
                <a:cs typeface="Comic Sans MS"/>
              </a:rPr>
              <a:t>           ne-ascultarea!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0" y="2326295"/>
            <a:ext cx="354266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o-RO" sz="7200" dirty="0">
                <a:solidFill>
                  <a:srgbClr val="FFFFFF"/>
                </a:solidFill>
              </a:rPr>
              <a:t>Sfârșit</a:t>
            </a:r>
            <a:endParaRPr sz="7200" dirty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105400" y="152400"/>
            <a:ext cx="3806698" cy="6045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r">
              <a:lnSpc>
                <a:spcPct val="100000"/>
              </a:lnSpc>
              <a:spcBef>
                <a:spcPts val="100"/>
              </a:spcBef>
              <a:tabLst>
                <a:tab pos="896619" algn="l"/>
                <a:tab pos="979805" algn="l"/>
                <a:tab pos="1840230" algn="l"/>
              </a:tabLst>
            </a:pPr>
            <a:r>
              <a:rPr lang="ro-RO" sz="2800" spc="-5" dirty="0">
                <a:latin typeface="Comic Sans MS"/>
                <a:cs typeface="Comic Sans MS"/>
              </a:rPr>
              <a:t>Unul din fii lui David, Adonia, a spus oamenilor lui Israel că el va fi acum rege. Cu toate că numele lui însemna, </a:t>
            </a:r>
            <a:r>
              <a:rPr lang="ro-RO" sz="2800" i="1" spc="-5" dirty="0">
                <a:latin typeface="Comic Sans MS"/>
                <a:cs typeface="Comic Sans MS"/>
              </a:rPr>
              <a:t>Domnul meu este Dumnezeu</a:t>
            </a:r>
            <a:r>
              <a:rPr lang="ro-RO" sz="2800" spc="-5" dirty="0">
                <a:latin typeface="Comic Sans MS"/>
                <a:cs typeface="Comic Sans MS"/>
              </a:rPr>
              <a:t>, Adonia era un om bun. Ceea ce făcea el era să fure tronul, știind că David era prea slab pentru a-i rezista. Însă Dumnezeu avea alte planuri.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7997" y="157987"/>
            <a:ext cx="4084320" cy="43216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144270" algn="l"/>
                <a:tab pos="2657475" algn="l"/>
              </a:tabLst>
            </a:pPr>
            <a:r>
              <a:rPr lang="ro-RO" sz="2800" dirty="0">
                <a:latin typeface="Comic Sans MS"/>
                <a:cs typeface="Comic Sans MS"/>
              </a:rPr>
              <a:t>Soția lui David, Betsheba știa că fiul ei Solomon va fi rege. Așa că s-a dus și i-a spus lui David de planurile lui Adonia. Bolnav cum era, David a adunat toți conducători și la făcut în mod public rege pe fiul său Solomon.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9522" y="157987"/>
            <a:ext cx="8599678" cy="2160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4138929" algn="l"/>
              </a:tabLst>
            </a:pPr>
            <a:r>
              <a:rPr lang="ro-RO" spc="-5" dirty="0">
                <a:solidFill>
                  <a:srgbClr val="000000"/>
                </a:solidFill>
              </a:rPr>
              <a:t>Solomon nu mai avea nici o problemă cu Adonia fiindcă poporul lui Israel se încredea în David. David le-a spus că Solomon era cel pe care l-a ales Dumnezeu să fie regele lor. Și imediat după aceasta David a și murit.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422902" y="145795"/>
            <a:ext cx="4426585" cy="5149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r">
              <a:lnSpc>
                <a:spcPct val="100000"/>
              </a:lnSpc>
              <a:spcBef>
                <a:spcPts val="100"/>
              </a:spcBef>
              <a:tabLst>
                <a:tab pos="1860550" algn="l"/>
                <a:tab pos="2937510" algn="l"/>
                <a:tab pos="3243580" algn="l"/>
              </a:tabLst>
            </a:pPr>
            <a:r>
              <a:rPr lang="ro-RO" sz="2800" spc="-5" dirty="0">
                <a:latin typeface="Comic Sans MS"/>
                <a:cs typeface="Comic Sans MS"/>
              </a:rPr>
              <a:t>Înainte de a muri, David a vorbit cu Solomon despre ascultarea lui Dumnezeu și despre a fi un rege bun. Umblă pe căile Domnului, ca să prosperi în tot ceea ce faci, i-a spus David fiului său. Un sfat foarte bun! Apoi Solomon a stat pe tronul tatălui său David iar împărăția sa a fost profund stabilă.</a:t>
            </a:r>
            <a:endParaRPr lang="ro-RO"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18947" y="182371"/>
            <a:ext cx="4307205" cy="30675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Într-o noapte, Solomon a avut un vis. În visul său, Dumnezeu i-a apărut și i-a spus, Cere. Ce vrei </a:t>
            </a:r>
          </a:p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să îți dau? Ce </a:t>
            </a:r>
          </a:p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anume îți </a:t>
            </a:r>
          </a:p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dorești?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6200" y="76200"/>
            <a:ext cx="4391660" cy="61606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3124835" algn="l"/>
              </a:tabLst>
            </a:pP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Solomon a cerut însă înțelepciune, ca să fie un rege bun. Cererea tânărului rege i-a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3124835" algn="l"/>
              </a:tabLst>
            </a:pP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plăcut enorm lui Dumnezeu. Așa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3124835" algn="l"/>
              </a:tabLst>
            </a:pP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că Solomon a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3124835" algn="l"/>
              </a:tabLst>
            </a:pP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primit ceea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3124835" algn="l"/>
              </a:tabLst>
            </a:pP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ce a cerut,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3124835" algn="l"/>
              </a:tabLst>
            </a:pP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însă Dumnezeu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3124835" algn="l"/>
              </a:tabLst>
            </a:pP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îi mai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3124835" algn="l"/>
              </a:tabLst>
            </a:pP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promisese și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3124835" algn="l"/>
              </a:tabLst>
            </a:pP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multe bogății 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3124835" algn="l"/>
              </a:tabLst>
            </a:pP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și onoare.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600200" y="28113"/>
            <a:ext cx="7356475" cy="61478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25755" algn="r">
              <a:lnSpc>
                <a:spcPct val="100000"/>
              </a:lnSpc>
              <a:spcBef>
                <a:spcPts val="100"/>
              </a:spcBef>
            </a:pPr>
            <a:r>
              <a:rPr lang="ro-RO" sz="2800" spc="-5" dirty="0">
                <a:latin typeface="Comic Sans MS"/>
                <a:cs typeface="Comic Sans MS"/>
              </a:rPr>
              <a:t>Nu a durat mult ca oameni să descopere înțelepciunea lui Solomon. Într-o zi, două mame au venit înaintea lui cu un copil. Fiul acestei femei a murit într-o noapte, iar apoi și-a schimbat copilul ei mort cu al meu care e în viață. Cealaltă </a:t>
            </a:r>
          </a:p>
          <a:p>
            <a:pPr marL="12700" marR="325755" algn="r">
              <a:lnSpc>
                <a:spcPct val="100000"/>
              </a:lnSpc>
              <a:spcBef>
                <a:spcPts val="100"/>
              </a:spcBef>
            </a:pPr>
            <a:r>
              <a:rPr lang="ro-RO" sz="2800" spc="-5" dirty="0">
                <a:latin typeface="Comic Sans MS"/>
                <a:cs typeface="Comic Sans MS"/>
              </a:rPr>
              <a:t>femeie însă a strigat Nu! Însă </a:t>
            </a:r>
          </a:p>
          <a:p>
            <a:pPr marL="12700" marR="325755" algn="r">
              <a:lnSpc>
                <a:spcPct val="100000"/>
              </a:lnSpc>
              <a:spcBef>
                <a:spcPts val="100"/>
              </a:spcBef>
            </a:pPr>
            <a:r>
              <a:rPr lang="ro-RO" sz="2800" spc="-5" dirty="0">
                <a:latin typeface="Comic Sans MS"/>
                <a:cs typeface="Comic Sans MS"/>
              </a:rPr>
              <a:t>cea a cărui copil era în </a:t>
            </a:r>
          </a:p>
          <a:p>
            <a:pPr marL="12700" marR="325755" algn="r">
              <a:lnSpc>
                <a:spcPct val="100000"/>
              </a:lnSpc>
              <a:spcBef>
                <a:spcPts val="100"/>
              </a:spcBef>
            </a:pPr>
            <a:r>
              <a:rPr lang="ro-RO" sz="2800" spc="-5" dirty="0">
                <a:latin typeface="Comic Sans MS"/>
                <a:cs typeface="Comic Sans MS"/>
              </a:rPr>
              <a:t>viață a strigat E Fiul meu, </a:t>
            </a:r>
          </a:p>
          <a:p>
            <a:pPr marL="12700" marR="325755" algn="r">
              <a:lnSpc>
                <a:spcPct val="100000"/>
              </a:lnSpc>
              <a:spcBef>
                <a:spcPts val="100"/>
              </a:spcBef>
            </a:pPr>
            <a:r>
              <a:rPr lang="ro-RO" sz="2800" spc="-5" dirty="0">
                <a:latin typeface="Comic Sans MS"/>
                <a:cs typeface="Comic Sans MS"/>
              </a:rPr>
              <a:t>iar cel mort este al tău, </a:t>
            </a:r>
          </a:p>
          <a:p>
            <a:pPr marL="12700" marR="325755" algn="r">
              <a:lnSpc>
                <a:spcPct val="100000"/>
              </a:lnSpc>
              <a:spcBef>
                <a:spcPts val="100"/>
              </a:spcBef>
            </a:pPr>
            <a:r>
              <a:rPr lang="ro-RO" sz="2800" spc="-5" dirty="0">
                <a:latin typeface="Comic Sans MS"/>
                <a:cs typeface="Comic Sans MS"/>
              </a:rPr>
              <a:t>a spus cealaltă femeie.  </a:t>
            </a:r>
          </a:p>
          <a:p>
            <a:pPr marL="12700" marR="325755" algn="r">
              <a:lnSpc>
                <a:spcPct val="100000"/>
              </a:lnSpc>
              <a:spcBef>
                <a:spcPts val="100"/>
              </a:spcBef>
            </a:pPr>
            <a:r>
              <a:rPr lang="ro-RO" sz="2800" spc="-5" dirty="0">
                <a:latin typeface="Comic Sans MS"/>
                <a:cs typeface="Comic Sans MS"/>
              </a:rPr>
              <a:t>Cum avea regele să își da </a:t>
            </a:r>
          </a:p>
          <a:p>
            <a:pPr marL="12700" marR="325755" algn="r">
              <a:lnSpc>
                <a:spcPct val="100000"/>
              </a:lnSpc>
              <a:spcBef>
                <a:spcPts val="100"/>
              </a:spcBef>
            </a:pPr>
            <a:r>
              <a:rPr lang="ro-RO" sz="2800" spc="-5" dirty="0">
                <a:latin typeface="Comic Sans MS"/>
                <a:cs typeface="Comic Sans MS"/>
              </a:rPr>
              <a:t>seama care e </a:t>
            </a:r>
          </a:p>
          <a:p>
            <a:pPr marL="12700" marR="325755" algn="r">
              <a:lnSpc>
                <a:spcPct val="100000"/>
              </a:lnSpc>
              <a:spcBef>
                <a:spcPts val="100"/>
              </a:spcBef>
            </a:pPr>
            <a:r>
              <a:rPr lang="ro-RO" sz="2800" spc="-5" dirty="0">
                <a:latin typeface="Comic Sans MS"/>
                <a:cs typeface="Comic Sans MS"/>
              </a:rPr>
              <a:t>adevărata mamă?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5FF6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Words>908</Words>
  <Application>Microsoft Office PowerPoint</Application>
  <PresentationFormat>Expunere pe ecran (4:3)</PresentationFormat>
  <Paragraphs>59</Paragraphs>
  <Slides>21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2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21</vt:i4>
      </vt:variant>
    </vt:vector>
  </HeadingPairs>
  <TitlesOfParts>
    <vt:vector size="24" baseType="lpstr">
      <vt:lpstr>Calibri</vt:lpstr>
      <vt:lpstr>Comic Sans MS</vt:lpstr>
      <vt:lpstr>Office Theme</vt:lpstr>
      <vt:lpstr>Prezentare PowerPoint</vt:lpstr>
      <vt:lpstr>Prezentare PowerPoint</vt:lpstr>
      <vt:lpstr>Prezentare PowerPoint</vt:lpstr>
      <vt:lpstr>Prezentare PowerPoint</vt:lpstr>
      <vt:lpstr>Solomon nu mai avea nici o problemă cu Adonia fiindcă poporul lui Israel se încredea în David. David le-a spus că Solomon era cel pe care l-a ales Dumnezeu să fie regele lor. Și imediat după aceasta David a și murit.</vt:lpstr>
      <vt:lpstr>Prezentare PowerPoint</vt:lpstr>
      <vt:lpstr>Prezentare PowerPoint</vt:lpstr>
      <vt:lpstr>Prezentare PowerPoint</vt:lpstr>
      <vt:lpstr>Prezentare PowerPoint</vt:lpstr>
      <vt:lpstr>Apoi regele a spus, Aduceți-mi o sabie. Așa că ei i-au adus o sabie. Ce credeți că avea să facă regele cu acea sabie? </vt:lpstr>
      <vt:lpstr>Iar regele a spus, Tăiați copilul în două și dați câte o jumătate fiecărei mame. Apoi mama copilului viu a spus, Nu Doamne, dați-l ei însă nu îl omorâți.</vt:lpstr>
      <vt:lpstr>Însă cealaltă a spus, Lasă așa, să nu fie nici al meu dar nici al tău.</vt:lpstr>
      <vt:lpstr>Prezentare PowerPoint</vt:lpstr>
      <vt:lpstr>Prezentare PowerPoint</vt:lpstr>
      <vt:lpstr>Prezentare PowerPoint</vt:lpstr>
      <vt:lpstr>Prezentare PowerPoint</vt:lpstr>
      <vt:lpstr>După aceasta, Dumnezeu a apărut din nou lui Solomon și i-a promis că îl va binecuvânta pe el și Israelul atâta timp cât ei ascultă de Domnul. </vt:lpstr>
      <vt:lpstr>Prezentare PowerPoint</vt:lpstr>
      <vt:lpstr>Prezentare PowerPoint</vt:lpstr>
      <vt:lpstr>Prezentare PowerPoint</vt:lpstr>
      <vt:lpstr>Sfârșit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Wise King Solomon English</dc:title>
  <cp:lastModifiedBy>Mihail</cp:lastModifiedBy>
  <cp:revision>23</cp:revision>
  <dcterms:created xsi:type="dcterms:W3CDTF">2018-02-26T20:30:50Z</dcterms:created>
  <dcterms:modified xsi:type="dcterms:W3CDTF">2019-10-30T09:51:03Z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2002-10-26T00:00:00Z</vt:filetime>
  </property>
  <property fmtid="{D5CDD505-2E9C-101B-9397-08002B2CF9AE}" pid="3" name="Creator">
    <vt:lpwstr>ADOBEPS4.DRV Version 4.24</vt:lpwstr>
  </property>
  <property fmtid="{D5CDD505-2E9C-101B-9397-08002B2CF9AE}" pid="4" name="LastSaved">
    <vt:filetime>2018-02-26T00:00:00Z</vt:filetime>
  </property>
</Properties>
</file>