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83561" y="23433"/>
            <a:ext cx="3976877" cy="125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4564" y="396493"/>
            <a:ext cx="4674870" cy="216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0" y="1371600"/>
            <a:ext cx="6096000" cy="13792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ELIZEU, </a:t>
            </a:r>
          </a:p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OMUL MIRACOLELOR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045" y="172465"/>
            <a:ext cx="8826755" cy="348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23845" algn="l"/>
                <a:tab pos="629475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După alți câțiva ani același copil se afla la câmp cu Tatăl lui. Capul meu, capul meu a început să strige deodată băiatul. Când aceștia au adus copilul înapoi mamei lui, acesta a stat pe genunchi ei până seara după care a murit. Mama l-a așezat pe băiat pe patul din camera lui Elizeu. Ce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23845" algn="l"/>
                <a:tab pos="629475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credeți că s-a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23845" algn="l"/>
                <a:tab pos="629475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întâmplat?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045" y="115315"/>
            <a:ext cx="8682990" cy="439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45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Ei bine, mama s-a urcat repede pe un măgăruș și s-a dus repede să îl caute pe Elizeu. Elizeu a venit la casa ei, s-a dus sus singur și a început să se roage Domnului. Dumnezeu a readus băiatul înapoi la viață. 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Elizeu a chemat femeia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și i-a spus I-ați copilul!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Cât de fericită cred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că a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fost </a:t>
            </a:r>
          </a:p>
          <a:p>
            <a:pPr marL="12700" marR="29845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3380740" algn="l"/>
                <a:tab pos="5725795" algn="l"/>
                <a:tab pos="6719570" algn="l"/>
                <a:tab pos="7017384" algn="l"/>
              </a:tabLst>
            </a:pPr>
            <a:r>
              <a:rPr lang="ro-RO" sz="2800" dirty="0">
                <a:latin typeface="Comic Sans MS"/>
                <a:cs typeface="Comic Sans MS"/>
              </a:rPr>
              <a:t>femeia.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97350" y="180847"/>
            <a:ext cx="4563110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76288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În ținutul vecin pe nume Siria trăia un comandant de armată pe nume Naaman. El era curajos și puternic, însă suferea de o boală teribilă de piele numită lepră.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947" y="173989"/>
            <a:ext cx="4382770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Soția lui Naaman avea o mică fetiță sclavă care fusese capturată din Israel. Această fetiță mică a spus că „De-ar vrea stăpânul meu [să meargă] la profetul care este în </a:t>
            </a:r>
            <a:r>
              <a:rPr lang="ro-RO" sz="2800" dirty="0" err="1">
                <a:latin typeface="Comic Sans MS"/>
                <a:cs typeface="Comic Sans MS"/>
              </a:rPr>
              <a:t>Samaría</a:t>
            </a:r>
            <a:r>
              <a:rPr lang="ro-RO" sz="2800" dirty="0">
                <a:latin typeface="Comic Sans MS"/>
                <a:cs typeface="Comic Sans MS"/>
              </a:rPr>
              <a:t>! L-ar </a:t>
            </a:r>
            <a:r>
              <a:rPr lang="ro-RO" sz="2800" dirty="0" err="1">
                <a:latin typeface="Comic Sans MS"/>
                <a:cs typeface="Comic Sans MS"/>
              </a:rPr>
              <a:t>curăţa</a:t>
            </a:r>
            <a:r>
              <a:rPr lang="ro-RO" sz="2800" dirty="0">
                <a:latin typeface="Comic Sans MS"/>
                <a:cs typeface="Comic Sans MS"/>
              </a:rPr>
              <a:t> de lepra lui!.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429" y="161797"/>
            <a:ext cx="563943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97430" algn="l"/>
              </a:tabLst>
            </a:pPr>
            <a:r>
              <a:rPr lang="ro-RO" dirty="0">
                <a:solidFill>
                  <a:srgbClr val="000000"/>
                </a:solidFill>
              </a:rPr>
              <a:t>Naaman s-a pornit la drum ca să îl vadă pe profet. A luat cu el argint, aur și multe haine frumoase ca și cadou.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81600" y="152400"/>
            <a:ext cx="3788410" cy="557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5260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Slujitorul lui Elizeu s-a dus înaintea lui Naaman și i-a spus, Mergi și te spală de șapte ori în </a:t>
            </a:r>
            <a:r>
              <a:rPr lang="ro-RO" sz="2800" dirty="0" err="1">
                <a:latin typeface="Comic Sans MS"/>
                <a:cs typeface="Comic Sans MS"/>
              </a:rPr>
              <a:t>Iordán</a:t>
            </a:r>
            <a:r>
              <a:rPr lang="ro-RO" sz="2800" dirty="0">
                <a:latin typeface="Comic Sans MS"/>
                <a:cs typeface="Comic Sans MS"/>
              </a:rPr>
              <a:t> și trupul se va vindeca și vei fi curat! Naaman însă s-a înfuriat. Oare nu avea el ape mai curate și în </a:t>
            </a:r>
            <a:r>
              <a:rPr lang="ro-RO" sz="2800" dirty="0" err="1">
                <a:latin typeface="Comic Sans MS"/>
                <a:cs typeface="Comic Sans MS"/>
              </a:rPr>
              <a:t>Syria</a:t>
            </a:r>
            <a:r>
              <a:rPr lang="ro-RO" sz="2800" dirty="0">
                <a:latin typeface="Comic Sans MS"/>
                <a:cs typeface="Comic Sans MS"/>
              </a:rPr>
              <a:t>? Nervos s-a întors și a pornit-o spre casă!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7200" y="304800"/>
            <a:ext cx="4664328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320" marR="5080" indent="-51625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Din fericire pentru Naaman, servitori săi au vorbit cu el și l-au convins să asculte de Elizeu. Așa că Naaman s-a dus și </a:t>
            </a:r>
          </a:p>
          <a:p>
            <a:pPr marL="528320" marR="5080" indent="-51625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s-a scăldat de șapte ori </a:t>
            </a:r>
          </a:p>
          <a:p>
            <a:pPr marL="528320" marR="5080" indent="-51625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în râul Iordan. Iar Naaman leprosul a fost vindecat! Apoi Naaman s-a închina adevăratului Dumnezeu, Dumnezeul lui Elizeu, Domnul, care îl vindecase de </a:t>
            </a:r>
            <a:r>
              <a:rPr lang="ro-RO" sz="2800" dirty="0" err="1">
                <a:latin typeface="Comic Sans MS"/>
                <a:cs typeface="Comic Sans MS"/>
              </a:rPr>
              <a:t>leprozitatea</a:t>
            </a:r>
            <a:r>
              <a:rPr lang="ro-RO" sz="2800" dirty="0">
                <a:latin typeface="Comic Sans MS"/>
                <a:cs typeface="Comic Sans MS"/>
              </a:rPr>
              <a:t> 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4400" y="10357"/>
            <a:ext cx="3955415" cy="6476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026794" algn="l"/>
              </a:tabLst>
            </a:pPr>
            <a:r>
              <a:rPr lang="ro-RO" sz="2800" dirty="0">
                <a:latin typeface="Comic Sans MS"/>
                <a:cs typeface="Comic Sans MS"/>
              </a:rPr>
              <a:t>Dumnezeu s-a folosit de servitorul său Elizeu până la moartea acestuia. Într-o zi, un om a fost îngropat în peștera în care fusese îngropat Elizeu cu mult timp în urmă. Când omul mort a atins oasele profetului acesta a înviat și a stat în picioare. Cu adevărat, Dumnezeu arată marea sa putere prin slujitorul său credincios Elizeu. 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6501" y="2500376"/>
            <a:ext cx="3542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7200" dirty="0">
                <a:solidFill>
                  <a:srgbClr val="FFFFFF"/>
                </a:solidFill>
              </a:rPr>
              <a:t>Sfârșit</a:t>
            </a:r>
            <a:endParaRPr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69837" y="228600"/>
            <a:ext cx="4990465" cy="4360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363470" algn="l"/>
                <a:tab pos="391604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Mai avea nevoie de încă unul. Asta însă nu l-a oprit pe un tânăr fermier pe nume Elizeu. Eu pur și simplu, s-a pus alături de boi, luând locul celui care lipsea. Cred că era extrem de puternic,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363470" algn="l"/>
                <a:tab pos="391604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deștept și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363470" algn="l"/>
                <a:tab pos="391604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foarte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363470" algn="l"/>
                <a:tab pos="391604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muncitor.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8469" y="154158"/>
            <a:ext cx="251904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ro-RO" dirty="0">
                <a:solidFill>
                  <a:srgbClr val="000000"/>
                </a:solidFill>
              </a:rPr>
              <a:t>Nu avea destui boi care să tragă plugul.</a:t>
            </a:r>
            <a:endParaRPr spc="-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7200" y="304800"/>
            <a:ext cx="4462398" cy="60837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3220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În timp ce Elizeu ara, profetul lui Dumnezeu Ilie a venit la el și l-a chemat. Tânărul și-a lăsat imediat ferma pentru a fi un slujitor al lui Dumnezeu. Într-o zi, Dumnezeu l-a luat pe </a:t>
            </a:r>
          </a:p>
          <a:p>
            <a:pPr marL="12700" marR="363220" algn="r">
              <a:lnSpc>
                <a:spcPct val="100000"/>
              </a:lnSpc>
              <a:spcBef>
                <a:spcPts val="100"/>
              </a:spcBef>
            </a:pPr>
            <a:endParaRPr lang="ro-RO" sz="2800" spc="-5" dirty="0">
              <a:latin typeface="Comic Sans MS"/>
              <a:cs typeface="Comic Sans MS"/>
            </a:endParaRPr>
          </a:p>
          <a:p>
            <a:pPr marL="12700" marR="363220" algn="r">
              <a:lnSpc>
                <a:spcPct val="100000"/>
              </a:lnSpc>
              <a:spcBef>
                <a:spcPts val="100"/>
              </a:spcBef>
            </a:pPr>
            <a:endParaRPr lang="ro-RO" sz="2800" spc="-5" dirty="0">
              <a:latin typeface="Comic Sans MS"/>
              <a:cs typeface="Comic Sans MS"/>
            </a:endParaRPr>
          </a:p>
          <a:p>
            <a:pPr marL="12700" marR="363220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chemeClr val="bg1"/>
                </a:solidFill>
                <a:latin typeface="Comic Sans MS"/>
                <a:cs typeface="Comic Sans MS"/>
              </a:rPr>
              <a:t>Ilie la ceruri în acel vârtej de vânt. Acum Elizeu era profetul lui Dumnezeu în Israel.</a:t>
            </a:r>
            <a:endParaRPr sz="28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5200" y="152400"/>
            <a:ext cx="579082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4340" algn="ct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Însă Elizeu era trist fiindcă Ilie nu mai era, așa că s-a rugat lui Dumnezeu să îi dea o putere asemenea lui Ilie. Elizeu a prins haina lui Ilie după care a lovit un rău curgător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000" y="3429000"/>
            <a:ext cx="3331931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11860" algn="l"/>
                <a:tab pos="150431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După cum făcuse și Ilie. Iar apa sa despărțit în două! Acum Elizeu știa că Dumnezeu era cu 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29201" y="180847"/>
            <a:ext cx="3811396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156970" algn="l"/>
                <a:tab pos="1563370" algn="l"/>
                <a:tab pos="2615565" algn="l"/>
              </a:tabLst>
            </a:pPr>
            <a:r>
              <a:rPr lang="ro-RO" sz="2800" dirty="0">
                <a:latin typeface="Comic Sans MS"/>
                <a:cs typeface="Comic Sans MS"/>
              </a:rPr>
              <a:t>În timp ce Elizeu era plecat într-un oraș pe nume Bethel, câțiva copii au început să îl ia în batjocură spunându-i Vino </a:t>
            </a:r>
            <a:r>
              <a:rPr lang="ro-RO" sz="2800" dirty="0" err="1">
                <a:latin typeface="Comic Sans MS"/>
                <a:cs typeface="Comic Sans MS"/>
              </a:rPr>
              <a:t>pleșuvu</a:t>
            </a:r>
            <a:r>
              <a:rPr lang="ro-RO" sz="2800" dirty="0">
                <a:latin typeface="Comic Sans MS"/>
                <a:cs typeface="Comic Sans MS"/>
              </a:rPr>
              <a:t>-le! Nu le păsa că Elizeu era slujitorul lui Dumnezeu. Însă un lucru surprinzător li s-a întâmplat. Doi urși au ieșit din pădure și au ucis 42 de copii din aceia.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35471" y="596137"/>
            <a:ext cx="2934970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771014" algn="l"/>
              </a:tabLst>
            </a:pPr>
            <a:r>
              <a:rPr lang="ro-RO" sz="2800" dirty="0">
                <a:latin typeface="Comic Sans MS"/>
                <a:cs typeface="Comic Sans MS"/>
              </a:rPr>
              <a:t>Ca să obțină bani înapoi, creditorul avea să îi ia pe cei doi fii ai văduvei ca sclavi.  Du-te și împrumută cât d multe vase de la vecini tăi...a spus Elizeu. Dumnezeu avea să facă ceva minunat pentru acea femeie.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" y="152400"/>
            <a:ext cx="3480786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>
                <a:solidFill>
                  <a:srgbClr val="000000"/>
                </a:solidFill>
              </a:rPr>
              <a:t>Într-o altă zi Elizeu a întâlnit o văduvă care datora niște bani pe care nu îi </a:t>
            </a:r>
            <a:br>
              <a:rPr lang="ro-RO" spc="-5" dirty="0">
                <a:solidFill>
                  <a:srgbClr val="000000"/>
                </a:solidFill>
              </a:rPr>
            </a:br>
            <a:r>
              <a:rPr lang="ro-RO" spc="-5" dirty="0">
                <a:solidFill>
                  <a:srgbClr val="000000"/>
                </a:solidFill>
              </a:rPr>
              <a:t>putea restitui.</a:t>
            </a:r>
            <a:endParaRPr spc="-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620" y="177037"/>
            <a:ext cx="4627880" cy="429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Văduva avea doar un singur vas din ulei în casă. Însă din acel vas mic a turnat destul ulei încât să umple toate acele vase. Dacă ar fi avut căzi în acele zile, cred că Dumnezeu avea să le umple și pe acelea, nu credeți? Văduva a vândut acel ulei și astfel și-a salvat fii.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15536"/>
            <a:ext cx="3389922" cy="56400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O altă femeie și soțul ei au făcut o cameră specială în camera ei pentru ca Elizeu să poată trăi acolo când acesta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va trece prin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zonă. În cameră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ei au pus un pat o masă, un scaun, și un sfeșnic. Acea cameră era mereu rezervată lui Elizeu.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620" y="154939"/>
            <a:ext cx="855027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12190" algn="l"/>
                <a:tab pos="1727835" algn="l"/>
              </a:tabLst>
            </a:pPr>
            <a:r>
              <a:rPr lang="ro-RO" dirty="0">
                <a:solidFill>
                  <a:srgbClr val="000000"/>
                </a:solidFill>
              </a:rPr>
              <a:t>Elizeu a întrebat cum poate el răsplăti bunătatea acestui cuplu? În momentul în care a aflat că cei doi nu au copii, el a spus ceva ce femeii nu prea i-a venit să creadă. Că la anul pe timpul acesta tu îți vei îmbrățișa fiul. Un an mai târziu, fiul promis s-a născut.</a:t>
            </a:r>
            <a:endParaRPr spc="-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890</Words>
  <Application>Microsoft Office PowerPoint</Application>
  <PresentationFormat>Expunere pe ecran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1" baseType="lpstr">
      <vt:lpstr>Calibri</vt:lpstr>
      <vt:lpstr>Comic Sans MS</vt:lpstr>
      <vt:lpstr>Office Theme</vt:lpstr>
      <vt:lpstr>Prezentare PowerPoint</vt:lpstr>
      <vt:lpstr>Nu avea destui boi care să tragă plugul.</vt:lpstr>
      <vt:lpstr>Prezentare PowerPoint</vt:lpstr>
      <vt:lpstr>Prezentare PowerPoint</vt:lpstr>
      <vt:lpstr>Prezentare PowerPoint</vt:lpstr>
      <vt:lpstr>Într-o altă zi Elizeu a întâlnit o văduvă care datora niște bani pe care nu îi  putea restitui.</vt:lpstr>
      <vt:lpstr>Prezentare PowerPoint</vt:lpstr>
      <vt:lpstr>Prezentare PowerPoint</vt:lpstr>
      <vt:lpstr>Elizeu a întrebat cum poate el răsplăti bunătatea acestui cuplu? În momentul în care a aflat că cei doi nu au copii, el a spus ceva ce femeii nu prea i-a venit să creadă. Că la anul pe timpul acesta tu îți vei îmbrățișa fiul. Un an mai târziu, fiul promis s-a născut.</vt:lpstr>
      <vt:lpstr>Prezentare PowerPoint</vt:lpstr>
      <vt:lpstr>Prezentare PowerPoint</vt:lpstr>
      <vt:lpstr>Prezentare PowerPoint</vt:lpstr>
      <vt:lpstr>Prezentare PowerPoint</vt:lpstr>
      <vt:lpstr>Naaman s-a pornit la drum ca să îl vadă pe profet. A luat cu el argint, aur și multe haine frumoase ca și cadou.</vt:lpstr>
      <vt:lpstr>Prezentare PowerPoint</vt:lpstr>
      <vt:lpstr>Prezentare PowerPoint</vt:lpstr>
      <vt:lpstr>Prezentare PowerPoint</vt:lpstr>
      <vt:lpstr>Sfârșit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Elisha Man of Miracles English</dc:title>
  <cp:lastModifiedBy>Mihail</cp:lastModifiedBy>
  <cp:revision>19</cp:revision>
  <dcterms:created xsi:type="dcterms:W3CDTF">2018-02-26T20:31:51Z</dcterms:created>
  <dcterms:modified xsi:type="dcterms:W3CDTF">2019-12-05T20:44:53Z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2018-02-26T00:00:00Z</vt:filetime>
  </property>
</Properties>
</file>