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</p:sldIdLst>
  <p:sldSz cx="9144000" cy="6858000" type="screen4x3"/>
  <p:notesSz cx="9144000" cy="6858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83561" y="23433"/>
            <a:ext cx="3976877" cy="1255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34564" y="396493"/>
            <a:ext cx="4674870" cy="2160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0" y="1371600"/>
            <a:ext cx="6096000" cy="13792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95"/>
              </a:spcBef>
            </a:pPr>
            <a:r>
              <a:rPr lang="ro-RO" sz="4400" spc="-5" dirty="0">
                <a:solidFill>
                  <a:srgbClr val="FFFF00"/>
                </a:solidFill>
                <a:latin typeface="Comic Sans MS"/>
                <a:cs typeface="Comic Sans MS"/>
              </a:rPr>
              <a:t>ELIZEU, </a:t>
            </a:r>
          </a:p>
          <a:p>
            <a:pPr marL="12700" marR="5080" indent="1270" algn="ctr">
              <a:lnSpc>
                <a:spcPct val="100000"/>
              </a:lnSpc>
              <a:spcBef>
                <a:spcPts val="95"/>
              </a:spcBef>
            </a:pPr>
            <a:r>
              <a:rPr lang="ro-RO" sz="4400" spc="-5" dirty="0">
                <a:solidFill>
                  <a:srgbClr val="FFFF00"/>
                </a:solidFill>
                <a:latin typeface="Comic Sans MS"/>
                <a:cs typeface="Comic Sans MS"/>
              </a:rPr>
              <a:t>OMUL MIRACOLELOR</a:t>
            </a:r>
            <a:endParaRPr sz="4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41045" y="172465"/>
            <a:ext cx="8826755" cy="3485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823845" algn="l"/>
                <a:tab pos="6294755" algn="l"/>
              </a:tabLst>
            </a:pPr>
            <a:r>
              <a:rPr lang="ro-RO" sz="2800" spc="-5" dirty="0">
                <a:latin typeface="Comic Sans MS"/>
                <a:cs typeface="Comic Sans MS"/>
              </a:rPr>
              <a:t>După alți câțiva ani același copil se afla la câmp cu Tatăl lui. Capul meu, capul meu a început să strige deodată băiatul. Când aceștia au adus copilul înapoi mamei lui, acesta a stat pe genunchi ei până seara după care a murit. Mama l-a așezat pe băiat pe patul din camera lui Elizeu. Ce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823845" algn="l"/>
                <a:tab pos="6294755" algn="l"/>
              </a:tabLst>
            </a:pPr>
            <a:r>
              <a:rPr lang="ro-RO" sz="2800" spc="-5" dirty="0">
                <a:latin typeface="Comic Sans MS"/>
                <a:cs typeface="Comic Sans MS"/>
              </a:rPr>
              <a:t>credeți că s-a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823845" algn="l"/>
                <a:tab pos="6294755" algn="l"/>
              </a:tabLst>
            </a:pPr>
            <a:r>
              <a:rPr lang="ro-RO" sz="2800" spc="-5" dirty="0">
                <a:latin typeface="Comic Sans MS"/>
                <a:cs typeface="Comic Sans MS"/>
              </a:rPr>
              <a:t>întâmplat?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41045" y="115315"/>
            <a:ext cx="8682990" cy="4398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9845">
              <a:lnSpc>
                <a:spcPct val="100000"/>
              </a:lnSpc>
              <a:spcBef>
                <a:spcPts val="100"/>
              </a:spcBef>
              <a:tabLst>
                <a:tab pos="1275715" algn="l"/>
                <a:tab pos="3380740" algn="l"/>
                <a:tab pos="5725795" algn="l"/>
                <a:tab pos="6719570" algn="l"/>
                <a:tab pos="7017384" algn="l"/>
              </a:tabLst>
            </a:pPr>
            <a:r>
              <a:rPr lang="ro-RO" sz="2800" dirty="0">
                <a:latin typeface="Comic Sans MS"/>
                <a:cs typeface="Comic Sans MS"/>
              </a:rPr>
              <a:t>Ei bine, mama s-a urcat repede pe un măgăruș și s-a dus repede să îl caute pe Elizeu. Elizeu a venit la casa ei, s-a dus sus singur și a început să se roage Domnului. Dumnezeu a readus băiatul înapoi la viață.  </a:t>
            </a:r>
          </a:p>
          <a:p>
            <a:pPr marL="12700" marR="29845" algn="r">
              <a:lnSpc>
                <a:spcPct val="100000"/>
              </a:lnSpc>
              <a:spcBef>
                <a:spcPts val="100"/>
              </a:spcBef>
              <a:tabLst>
                <a:tab pos="1275715" algn="l"/>
                <a:tab pos="3380740" algn="l"/>
                <a:tab pos="5725795" algn="l"/>
                <a:tab pos="6719570" algn="l"/>
                <a:tab pos="7017384" algn="l"/>
              </a:tabLst>
            </a:pPr>
            <a:r>
              <a:rPr lang="ro-RO" sz="2800" dirty="0">
                <a:latin typeface="Comic Sans MS"/>
                <a:cs typeface="Comic Sans MS"/>
              </a:rPr>
              <a:t>Elizeu a chemat femeia </a:t>
            </a:r>
          </a:p>
          <a:p>
            <a:pPr marL="12700" marR="29845" algn="r">
              <a:lnSpc>
                <a:spcPct val="100000"/>
              </a:lnSpc>
              <a:spcBef>
                <a:spcPts val="100"/>
              </a:spcBef>
              <a:tabLst>
                <a:tab pos="1275715" algn="l"/>
                <a:tab pos="3380740" algn="l"/>
                <a:tab pos="5725795" algn="l"/>
                <a:tab pos="6719570" algn="l"/>
                <a:tab pos="7017384" algn="l"/>
              </a:tabLst>
            </a:pPr>
            <a:r>
              <a:rPr lang="ro-RO" sz="2800" dirty="0">
                <a:latin typeface="Comic Sans MS"/>
                <a:cs typeface="Comic Sans MS"/>
              </a:rPr>
              <a:t>și i-a spus I-ați copilul! </a:t>
            </a:r>
          </a:p>
          <a:p>
            <a:pPr marL="12700" marR="29845" algn="r">
              <a:lnSpc>
                <a:spcPct val="100000"/>
              </a:lnSpc>
              <a:spcBef>
                <a:spcPts val="100"/>
              </a:spcBef>
              <a:tabLst>
                <a:tab pos="1275715" algn="l"/>
                <a:tab pos="3380740" algn="l"/>
                <a:tab pos="5725795" algn="l"/>
                <a:tab pos="6719570" algn="l"/>
                <a:tab pos="7017384" algn="l"/>
              </a:tabLst>
            </a:pPr>
            <a:r>
              <a:rPr lang="ro-RO" sz="2800" dirty="0">
                <a:latin typeface="Comic Sans MS"/>
                <a:cs typeface="Comic Sans MS"/>
              </a:rPr>
              <a:t>Cât de fericită cred </a:t>
            </a:r>
          </a:p>
          <a:p>
            <a:pPr marL="12700" marR="29845" algn="r">
              <a:lnSpc>
                <a:spcPct val="100000"/>
              </a:lnSpc>
              <a:spcBef>
                <a:spcPts val="100"/>
              </a:spcBef>
              <a:tabLst>
                <a:tab pos="1275715" algn="l"/>
                <a:tab pos="3380740" algn="l"/>
                <a:tab pos="5725795" algn="l"/>
                <a:tab pos="6719570" algn="l"/>
                <a:tab pos="7017384" algn="l"/>
              </a:tabLst>
            </a:pPr>
            <a:r>
              <a:rPr lang="ro-RO" sz="2800" dirty="0">
                <a:latin typeface="Comic Sans MS"/>
                <a:cs typeface="Comic Sans MS"/>
              </a:rPr>
              <a:t>că a </a:t>
            </a:r>
          </a:p>
          <a:p>
            <a:pPr marL="12700" marR="29845" algn="r">
              <a:lnSpc>
                <a:spcPct val="100000"/>
              </a:lnSpc>
              <a:spcBef>
                <a:spcPts val="100"/>
              </a:spcBef>
              <a:tabLst>
                <a:tab pos="1275715" algn="l"/>
                <a:tab pos="3380740" algn="l"/>
                <a:tab pos="5725795" algn="l"/>
                <a:tab pos="6719570" algn="l"/>
                <a:tab pos="7017384" algn="l"/>
              </a:tabLst>
            </a:pPr>
            <a:r>
              <a:rPr lang="ro-RO" sz="2800" dirty="0">
                <a:latin typeface="Comic Sans MS"/>
                <a:cs typeface="Comic Sans MS"/>
              </a:rPr>
              <a:t>fost </a:t>
            </a:r>
          </a:p>
          <a:p>
            <a:pPr marL="12700" marR="29845" algn="r">
              <a:lnSpc>
                <a:spcPct val="100000"/>
              </a:lnSpc>
              <a:spcBef>
                <a:spcPts val="100"/>
              </a:spcBef>
              <a:tabLst>
                <a:tab pos="1275715" algn="l"/>
                <a:tab pos="3380740" algn="l"/>
                <a:tab pos="5725795" algn="l"/>
                <a:tab pos="6719570" algn="l"/>
                <a:tab pos="7017384" algn="l"/>
              </a:tabLst>
            </a:pPr>
            <a:r>
              <a:rPr lang="ro-RO" sz="2800" dirty="0">
                <a:latin typeface="Comic Sans MS"/>
                <a:cs typeface="Comic Sans MS"/>
              </a:rPr>
              <a:t>femeia.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97350" y="180847"/>
            <a:ext cx="4563110" cy="3029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2762885" algn="l"/>
              </a:tabLst>
            </a:pPr>
            <a:r>
              <a:rPr lang="ro-RO" sz="2800" spc="-5" dirty="0">
                <a:latin typeface="Comic Sans MS"/>
                <a:cs typeface="Comic Sans MS"/>
              </a:rPr>
              <a:t>În ținutul vecin pe nume Siria trăia un comandant de armată pe nume Naaman. El era curajos și puternic, însă suferea de o boală teribilă de piele numită lepră.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18947" y="173989"/>
            <a:ext cx="4382770" cy="38908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Soția lui Naaman avea o mică fetiță sclavă care fusese capturată din Israel. Această fetiță mică a spus că „De-ar vrea stăpânul meu [să meargă] la profetul care este în </a:t>
            </a:r>
            <a:r>
              <a:rPr lang="ro-RO" sz="2800" dirty="0" err="1">
                <a:latin typeface="Comic Sans MS"/>
                <a:cs typeface="Comic Sans MS"/>
              </a:rPr>
              <a:t>Samaría</a:t>
            </a:r>
            <a:r>
              <a:rPr lang="ro-RO" sz="2800" dirty="0">
                <a:latin typeface="Comic Sans MS"/>
                <a:cs typeface="Comic Sans MS"/>
              </a:rPr>
              <a:t>! L-ar </a:t>
            </a:r>
            <a:r>
              <a:rPr lang="ro-RO" sz="2800" dirty="0" err="1">
                <a:latin typeface="Comic Sans MS"/>
                <a:cs typeface="Comic Sans MS"/>
              </a:rPr>
              <a:t>curăţa</a:t>
            </a:r>
            <a:r>
              <a:rPr lang="ro-RO" sz="2800" dirty="0">
                <a:latin typeface="Comic Sans MS"/>
                <a:cs typeface="Comic Sans MS"/>
              </a:rPr>
              <a:t> de lepra lui!.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5429" y="161797"/>
            <a:ext cx="5639435" cy="17363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297430" algn="l"/>
              </a:tabLst>
            </a:pPr>
            <a:r>
              <a:rPr lang="ro-RO" dirty="0">
                <a:solidFill>
                  <a:srgbClr val="000000"/>
                </a:solidFill>
              </a:rPr>
              <a:t>Naaman s-a pornit la drum ca să îl vadă pe profet. A luat cu el argint, aur și multe haine frumoase ca și cadou.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181600" y="152400"/>
            <a:ext cx="3788410" cy="5576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75260" algn="r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Slujitorul lui Elizeu s-a dus înaintea lui Naaman și i-a spus, Mergi și te spală de șapte ori în </a:t>
            </a:r>
            <a:r>
              <a:rPr lang="ro-RO" sz="2800" dirty="0" err="1">
                <a:latin typeface="Comic Sans MS"/>
                <a:cs typeface="Comic Sans MS"/>
              </a:rPr>
              <a:t>Iordán</a:t>
            </a:r>
            <a:r>
              <a:rPr lang="ro-RO" sz="2800" dirty="0">
                <a:latin typeface="Comic Sans MS"/>
                <a:cs typeface="Comic Sans MS"/>
              </a:rPr>
              <a:t> și trupul se va vindeca și vei fi curat! Naaman însă s-a înfuriat. Oare nu avea el ape mai curate și în </a:t>
            </a:r>
            <a:r>
              <a:rPr lang="ro-RO" sz="2800" dirty="0" err="1">
                <a:latin typeface="Comic Sans MS"/>
                <a:cs typeface="Comic Sans MS"/>
              </a:rPr>
              <a:t>Syria</a:t>
            </a:r>
            <a:r>
              <a:rPr lang="ro-RO" sz="2800" dirty="0">
                <a:latin typeface="Comic Sans MS"/>
                <a:cs typeface="Comic Sans MS"/>
              </a:rPr>
              <a:t>? Nervos s-a întors și a pornit-o spre casă!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267200" y="304800"/>
            <a:ext cx="4664328" cy="56143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8320" marR="5080" indent="-516255" algn="r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Din fericire pentru Naaman, servitori săi au vorbit cu el și l-au convins să asculte de Elizeu. Așa că Naaman s-a dus și </a:t>
            </a:r>
          </a:p>
          <a:p>
            <a:pPr marL="528320" marR="5080" indent="-516255" algn="r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s-a scăldat de șapte ori </a:t>
            </a:r>
          </a:p>
          <a:p>
            <a:pPr marL="528320" marR="5080" indent="-516255" algn="r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în râul Iordan. Iar Naaman leprosul a fost vindecat! Apoi Naaman s-a închina adevăratului Dumnezeu, Dumnezeul lui Elizeu, Domnul, care îl vindecase de </a:t>
            </a:r>
            <a:r>
              <a:rPr lang="ro-RO" sz="2800" dirty="0" err="1">
                <a:latin typeface="Comic Sans MS"/>
                <a:cs typeface="Comic Sans MS"/>
              </a:rPr>
              <a:t>leprozitatea</a:t>
            </a:r>
            <a:r>
              <a:rPr lang="ro-RO" sz="2800" dirty="0">
                <a:latin typeface="Comic Sans MS"/>
                <a:cs typeface="Comic Sans MS"/>
              </a:rPr>
              <a:t> lui.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724400" y="10357"/>
            <a:ext cx="3955415" cy="64761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1026794" algn="l"/>
              </a:tabLst>
            </a:pPr>
            <a:r>
              <a:rPr lang="ro-RO" sz="2800" dirty="0">
                <a:latin typeface="Comic Sans MS"/>
                <a:cs typeface="Comic Sans MS"/>
              </a:rPr>
              <a:t>Dumnezeu s-a folosit de servitorul său Elizeu până la moartea acestuia. Într-o zi, un om a fost îngropat în peștera în care fusese îngropat Elizeu cu mult timp în urmă. Când omul mort a atins oasele profetului acesta a înviat și a stat în picioare. Cu adevărat, Dumnezeu arată marea sa putere prin slujitorul său credincios Elizeu. 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46501" y="2500376"/>
            <a:ext cx="354266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o-RO" sz="7200" dirty="0">
                <a:solidFill>
                  <a:srgbClr val="FFFFFF"/>
                </a:solidFill>
              </a:rPr>
              <a:t>Sfârșit</a:t>
            </a:r>
            <a:endParaRPr sz="7200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969837" y="228600"/>
            <a:ext cx="4990465" cy="43601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2363470" algn="l"/>
                <a:tab pos="3916045" algn="l"/>
              </a:tabLst>
            </a:pPr>
            <a:r>
              <a:rPr lang="ro-RO" sz="2800" spc="-5" dirty="0">
                <a:latin typeface="Comic Sans MS"/>
                <a:cs typeface="Comic Sans MS"/>
              </a:rPr>
              <a:t>Mai avea nevoie de încă unul. Asta însă nu l-a oprit pe un tânăr fermier pe nume Elizeu. Eu pur și simplu, s-a pus alături de boi, luând locul celui care lipsea. Cred că era extrem de puternic, </a:t>
            </a: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2363470" algn="l"/>
                <a:tab pos="3916045" algn="l"/>
              </a:tabLst>
            </a:pPr>
            <a:r>
              <a:rPr lang="ro-RO" sz="2800" spc="-5" dirty="0">
                <a:latin typeface="Comic Sans MS"/>
                <a:cs typeface="Comic Sans MS"/>
              </a:rPr>
              <a:t>deștept și </a:t>
            </a: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2363470" algn="l"/>
                <a:tab pos="3916045" algn="l"/>
              </a:tabLst>
            </a:pPr>
            <a:r>
              <a:rPr lang="ro-RO" sz="2800" spc="-5" dirty="0">
                <a:latin typeface="Comic Sans MS"/>
                <a:cs typeface="Comic Sans MS"/>
              </a:rPr>
              <a:t>foarte </a:t>
            </a: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2363470" algn="l"/>
                <a:tab pos="3916045" algn="l"/>
              </a:tabLst>
            </a:pPr>
            <a:r>
              <a:rPr lang="ro-RO" sz="2800" spc="-5" dirty="0">
                <a:latin typeface="Comic Sans MS"/>
                <a:cs typeface="Comic Sans MS"/>
              </a:rPr>
              <a:t>muncitor.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8469" y="154158"/>
            <a:ext cx="2519045" cy="1306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l">
              <a:lnSpc>
                <a:spcPct val="100000"/>
              </a:lnSpc>
              <a:spcBef>
                <a:spcPts val="100"/>
              </a:spcBef>
            </a:pPr>
            <a:r>
              <a:rPr lang="ro-RO" dirty="0">
                <a:solidFill>
                  <a:srgbClr val="000000"/>
                </a:solidFill>
              </a:rPr>
              <a:t>Nu avea destui boi care să tragă plugul.</a:t>
            </a:r>
            <a:endParaRPr spc="-5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267200" y="304800"/>
            <a:ext cx="4462398" cy="60837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63220" algn="r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În timp ce Elizeu ara, profetul lui Dumnezeu Ilie a venit la el și l-a chemat. Tânărul și-a lăsat imediat ferma pentru a fi un slujitor al lui Dumnezeu. Într-o zi, Dumnezeu l-a luat pe </a:t>
            </a:r>
          </a:p>
          <a:p>
            <a:pPr marL="12700" marR="363220" algn="r">
              <a:lnSpc>
                <a:spcPct val="100000"/>
              </a:lnSpc>
              <a:spcBef>
                <a:spcPts val="100"/>
              </a:spcBef>
            </a:pPr>
            <a:endParaRPr lang="ro-RO" sz="2800" spc="-5" dirty="0">
              <a:latin typeface="Comic Sans MS"/>
              <a:cs typeface="Comic Sans MS"/>
            </a:endParaRPr>
          </a:p>
          <a:p>
            <a:pPr marL="12700" marR="363220" algn="r">
              <a:lnSpc>
                <a:spcPct val="100000"/>
              </a:lnSpc>
              <a:spcBef>
                <a:spcPts val="100"/>
              </a:spcBef>
            </a:pPr>
            <a:endParaRPr lang="ro-RO" sz="2800" spc="-5" dirty="0">
              <a:latin typeface="Comic Sans MS"/>
              <a:cs typeface="Comic Sans MS"/>
            </a:endParaRPr>
          </a:p>
          <a:p>
            <a:pPr marL="12700" marR="363220" algn="r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solidFill>
                  <a:schemeClr val="bg1"/>
                </a:solidFill>
                <a:latin typeface="Comic Sans MS"/>
                <a:cs typeface="Comic Sans MS"/>
              </a:rPr>
              <a:t>Ilie la ceruri în acel vârtej de vânt. Acum Elizeu era profetul lui Dumnezeu în Israel.</a:t>
            </a:r>
            <a:endParaRPr sz="28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505200" y="152400"/>
            <a:ext cx="5790820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34340" algn="ctr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Însă Elizeu era trist fiindcă Ilie nu mai era, așa că s-a rugat lui Dumnezeu să îi dea o putere asemenea lui Ilie. Elizeu a prins haina lui Ilie după care a lovit un rău curgător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15000" y="3429000"/>
            <a:ext cx="3331931" cy="216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911860" algn="l"/>
                <a:tab pos="1504315" algn="l"/>
              </a:tabLst>
            </a:pP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După cum făcuse și Ilie. Iar apa sa despărțit în două! Acum Elizeu știa că Dumnezeu era cu el.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029201" y="180847"/>
            <a:ext cx="3811396" cy="6045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1156970" algn="l"/>
                <a:tab pos="1563370" algn="l"/>
                <a:tab pos="2615565" algn="l"/>
              </a:tabLst>
            </a:pPr>
            <a:r>
              <a:rPr lang="ro-RO" sz="2800" dirty="0">
                <a:latin typeface="Comic Sans MS"/>
                <a:cs typeface="Comic Sans MS"/>
              </a:rPr>
              <a:t>În timp ce Elizeu era plecat într-un oraș pe nume Bethel, câțiva copii au început să îl ia în batjocură spunându-i Vino </a:t>
            </a:r>
            <a:r>
              <a:rPr lang="ro-RO" sz="2800" dirty="0" err="1">
                <a:latin typeface="Comic Sans MS"/>
                <a:cs typeface="Comic Sans MS"/>
              </a:rPr>
              <a:t>pleșuvu</a:t>
            </a:r>
            <a:r>
              <a:rPr lang="ro-RO" sz="2800" dirty="0">
                <a:latin typeface="Comic Sans MS"/>
                <a:cs typeface="Comic Sans MS"/>
              </a:rPr>
              <a:t>-le! Nu le păsa că Elizeu era slujitorul lui Dumnezeu. Însă un lucru surprinzător li s-a întâmplat. Doi urși au ieșit din pădure și au ucis 42 de copii din aceia.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935471" y="596137"/>
            <a:ext cx="2934970" cy="56143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1771014" algn="l"/>
              </a:tabLst>
            </a:pPr>
            <a:r>
              <a:rPr lang="ro-RO" sz="2800" dirty="0">
                <a:latin typeface="Comic Sans MS"/>
                <a:cs typeface="Comic Sans MS"/>
              </a:rPr>
              <a:t>Ca să obțină bani înapoi, creditorul avea să îi ia pe cei doi fii ai văduvei ca sclavi.  Du-te și împrumută cât d multe vase de la vecini tăi...a spus Elizeu. Dumnezeu avea să facă ceva minunat pentru acea femeie.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6200" y="152400"/>
            <a:ext cx="3480786" cy="216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pc="-5" dirty="0">
                <a:solidFill>
                  <a:srgbClr val="000000"/>
                </a:solidFill>
              </a:rPr>
              <a:t>Într-o altă zi Elizeu a întâlnit o văduvă care datora niște bani pe care nu îi </a:t>
            </a:r>
            <a:br>
              <a:rPr lang="ro-RO" spc="-5" dirty="0">
                <a:solidFill>
                  <a:srgbClr val="000000"/>
                </a:solidFill>
              </a:rPr>
            </a:br>
            <a:r>
              <a:rPr lang="ro-RO" spc="-5" dirty="0">
                <a:solidFill>
                  <a:srgbClr val="000000"/>
                </a:solidFill>
              </a:rPr>
              <a:t>putea restitui.</a:t>
            </a:r>
            <a:endParaRPr spc="-5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1620" y="177037"/>
            <a:ext cx="4627880" cy="4295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Văduva avea doar un singur vas din ulei în casă. Însă din acel vas mic a turnat destul ulei încât să umple toate acele vase. Dacă ar fi avut căzi în acele zile, cred că Dumnezeu avea să le umple și pe acelea, nu credeți? Văduva a vândut acel ulei și astfel și-a salvat fii.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2400" y="15536"/>
            <a:ext cx="3389922" cy="56400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O altă femeie și soțul ei au făcut o cameră specială în camera ei pentru ca Elizeu să poată trăi acolo când acesta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va trece prin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zonă. În cameră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ei au pus un pat o masă, un scaun, și un sfeșnic. Acea cameră era mereu rezervată lui Elizeu.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1620" y="154939"/>
            <a:ext cx="8550275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012190" algn="l"/>
                <a:tab pos="1727835" algn="l"/>
              </a:tabLst>
            </a:pPr>
            <a:r>
              <a:rPr lang="ro-RO" dirty="0">
                <a:solidFill>
                  <a:srgbClr val="000000"/>
                </a:solidFill>
              </a:rPr>
              <a:t>Elizeu a întrebat cum poate el răsplăti bunătatea acestui cuplu? În momentul în care a aflat că cei doi nu au copii, el a spus ceva ce femeii nu prea i-a venit să creadă. Că la anul pe timpul acesta tu îți vei îmbrățișa fiul. Un an mai târziu, fiul promis s-a născut.</a:t>
            </a:r>
            <a:endParaRPr spc="-5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FF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</TotalTime>
  <Words>890</Words>
  <Application>Microsoft Office PowerPoint</Application>
  <PresentationFormat>Expunere pe ecran (4:3)</PresentationFormat>
  <Paragraphs>41</Paragraphs>
  <Slides>18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2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18</vt:i4>
      </vt:variant>
    </vt:vector>
  </HeadingPairs>
  <TitlesOfParts>
    <vt:vector size="21" baseType="lpstr">
      <vt:lpstr>Calibri</vt:lpstr>
      <vt:lpstr>Comic Sans MS</vt:lpstr>
      <vt:lpstr>Office Theme</vt:lpstr>
      <vt:lpstr>Prezentare PowerPoint</vt:lpstr>
      <vt:lpstr>Nu avea destui boi care să tragă plugul.</vt:lpstr>
      <vt:lpstr>Prezentare PowerPoint</vt:lpstr>
      <vt:lpstr>Prezentare PowerPoint</vt:lpstr>
      <vt:lpstr>Prezentare PowerPoint</vt:lpstr>
      <vt:lpstr>Într-o altă zi Elizeu a întâlnit o văduvă care datora niște bani pe care nu îi  putea restitui.</vt:lpstr>
      <vt:lpstr>Prezentare PowerPoint</vt:lpstr>
      <vt:lpstr>Prezentare PowerPoint</vt:lpstr>
      <vt:lpstr>Elizeu a întrebat cum poate el răsplăti bunătatea acestui cuplu? În momentul în care a aflat că cei doi nu au copii, el a spus ceva ce femeii nu prea i-a venit să creadă. Că la anul pe timpul acesta tu îți vei îmbrățișa fiul. Un an mai târziu, fiul promis s-a născut.</vt:lpstr>
      <vt:lpstr>Prezentare PowerPoint</vt:lpstr>
      <vt:lpstr>Prezentare PowerPoint</vt:lpstr>
      <vt:lpstr>Prezentare PowerPoint</vt:lpstr>
      <vt:lpstr>Prezentare PowerPoint</vt:lpstr>
      <vt:lpstr>Naaman s-a pornit la drum ca să îl vadă pe profet. A luat cu el argint, aur și multe haine frumoase ca și cadou.</vt:lpstr>
      <vt:lpstr>Prezentare PowerPoint</vt:lpstr>
      <vt:lpstr>Prezentare PowerPoint</vt:lpstr>
      <vt:lpstr>Prezentare PowerPoint</vt:lpstr>
      <vt:lpstr>Sfârșit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Elisha Man of Miracles English</dc:title>
  <cp:lastModifiedBy>Mihail</cp:lastModifiedBy>
  <cp:revision>19</cp:revision>
  <dcterms:created xsi:type="dcterms:W3CDTF">2018-02-26T20:31:51Z</dcterms:created>
  <dcterms:modified xsi:type="dcterms:W3CDTF">2019-12-05T20:44:53Z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2002-09-21T00:00:00Z</vt:filetime>
  </property>
  <property fmtid="{D5CDD505-2E9C-101B-9397-08002B2CF9AE}" pid="3" name="Creator">
    <vt:lpwstr>ADOBEPS4.DRV Version 4.24</vt:lpwstr>
  </property>
  <property fmtid="{D5CDD505-2E9C-101B-9397-08002B2CF9AE}" pid="4" name="LastSaved">
    <vt:filetime>2018-02-26T00:00:00Z</vt:filetime>
  </property>
</Properties>
</file>