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902" y="167893"/>
            <a:ext cx="8680195" cy="87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75942" y="482790"/>
            <a:ext cx="4994275" cy="1610056"/>
          </a:xfrm>
          <a:prstGeom prst="rect">
            <a:avLst/>
          </a:prstGeom>
        </p:spPr>
        <p:txBody>
          <a:bodyPr vert="horz" wrap="square" lIns="0" tIns="2533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2970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Daniel și visul misterios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3709670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/>
              <a:t>a lovit chipul la picioarele care erau din fier </a:t>
            </a:r>
            <a:r>
              <a:rPr lang="ro-RO" spc="-5" dirty="0" err="1"/>
              <a:t>şi</a:t>
            </a:r>
            <a:r>
              <a:rPr lang="ro-RO" spc="-5" dirty="0"/>
              <a:t> din lut </a:t>
            </a:r>
            <a:r>
              <a:rPr lang="ro-RO" spc="-5" dirty="0" err="1"/>
              <a:t>şi</a:t>
            </a:r>
            <a:r>
              <a:rPr lang="ro-RO" spc="-5" dirty="0"/>
              <a:t> le-a zdrobit.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5088255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76830" algn="l"/>
              </a:tabLst>
            </a:pPr>
            <a:r>
              <a:rPr lang="ro-RO" spc="-5" dirty="0"/>
              <a:t>Atunci au fost zdrobite dintr-odată fierul, lutul, bronzul, argintul </a:t>
            </a:r>
            <a:r>
              <a:rPr lang="ro-RO" spc="-5" dirty="0" err="1"/>
              <a:t>şi</a:t>
            </a:r>
            <a:r>
              <a:rPr lang="ro-RO" spc="-5" dirty="0"/>
              <a:t> aurul </a:t>
            </a:r>
            <a:r>
              <a:rPr lang="ro-RO" spc="-5" dirty="0" err="1"/>
              <a:t>şi</a:t>
            </a:r>
            <a:r>
              <a:rPr lang="ro-RO" spc="-5" dirty="0"/>
              <a:t> au devenit ca pleava dintr-o arie pe timpul verii. Apoi Daniel s-a oprit. Iar piatra care a lovit chipul a devenit un munte mare care a umplut tot pământul.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8759698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48560" algn="l"/>
                <a:tab pos="3780790" algn="l"/>
                <a:tab pos="4274820" algn="l"/>
                <a:tab pos="7389495" algn="l"/>
              </a:tabLst>
            </a:pPr>
            <a:r>
              <a:rPr lang="ro-RO" dirty="0"/>
              <a:t>Regele era uimit. Asta e exact ceea ce s-a întâmplat în visul lui! De unde avea Daniel să știe aceasta? Numai dacă Dumnezeu îi spusese lui Daniel. Atunci Daniel a început să îi spună regelui Nabucodonosor care era semnificația visului.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099302" y="167893"/>
            <a:ext cx="2780665" cy="39164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Dumnezeul oștirilor ți-a dat un regat, putere, tărie și glorie, i-a spus Daniel regelui. Tu ești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capul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de aur.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22544" y="685800"/>
            <a:ext cx="1981200" cy="44371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Regatul 1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Regatul 2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Regatul 3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Regatul 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0256" y="44416"/>
            <a:ext cx="5018405" cy="6186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Daniel i-a spus regelui că Împărăția lui de aur avea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să se termine. Partea de argint din statuie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însemna că un alt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 mai slab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avea să îi ia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locul. Bronzul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reprezenta un alt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regat. Iar fierul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și lutul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reprezenta un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al patrulea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regat.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6169" y="857250"/>
            <a:ext cx="8257830" cy="6000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611235" cy="2218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Ultimul lucru pe care Daniel i l-a spus regelui a fost </a:t>
            </a:r>
          </a:p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acesta Dumnezeul cerului </a:t>
            </a:r>
          </a:p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v-a stabili o împărăție </a:t>
            </a:r>
          </a:p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care nu va </a:t>
            </a:r>
          </a:p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putea fi distrusă.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14792" y="1457325"/>
            <a:ext cx="7629207" cy="5400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76200"/>
            <a:ext cx="3950970" cy="4765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Regele a recunoscut că numai Dumnezeu putea să îi de-a lui Daniel înțelepciunea de a cunoaște și dea înțelege visul său.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Nabucodonosor l-a recompensat pe Daniel cu multe bogății și l-a făcut cel mai important om din regat.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5337649"/>
            <a:ext cx="350520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400" dirty="0">
                <a:latin typeface="Comic Sans MS"/>
                <a:cs typeface="Comic Sans MS"/>
              </a:rPr>
              <a:t>Regatul 1 și 2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400" dirty="0">
                <a:latin typeface="Comic Sans MS"/>
                <a:cs typeface="Comic Sans MS"/>
              </a:rPr>
              <a:t>și 3 aveau să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400" dirty="0">
                <a:latin typeface="Comic Sans MS"/>
                <a:cs typeface="Comic Sans MS"/>
              </a:rPr>
              <a:t>ajungă la un sfârșit.</a:t>
            </a:r>
            <a:endParaRPr sz="24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31373" y="1447800"/>
            <a:ext cx="3112627" cy="3929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925" marR="165100" indent="700405" algn="r">
              <a:lnSpc>
                <a:spcPct val="100000"/>
              </a:lnSpc>
              <a:spcBef>
                <a:spcPts val="10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288925" marR="165100" indent="70040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Împărăția lui Dumnezeu va veni după al patrulea </a:t>
            </a:r>
          </a:p>
          <a:p>
            <a:pPr marL="288925" marR="165100" indent="70040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regat.</a:t>
            </a:r>
          </a:p>
          <a:p>
            <a:pPr marL="288925" marR="165100" indent="70040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Iar Mesia va domni </a:t>
            </a:r>
          </a:p>
          <a:p>
            <a:pPr marL="288925" marR="165100" indent="70040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pe pământ.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15000" y="5609519"/>
            <a:ext cx="3120836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Iar asta va fi destul de curând.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2701" y="2500376"/>
            <a:ext cx="3542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7200" dirty="0">
                <a:solidFill>
                  <a:srgbClr val="FFFFFF"/>
                </a:solidFill>
              </a:rPr>
              <a:t>Sfârșit!</a:t>
            </a:r>
            <a:endParaRPr sz="72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857059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274060" algn="l"/>
              </a:tabLst>
            </a:pPr>
            <a:r>
              <a:rPr lang="ro-RO" dirty="0"/>
              <a:t>Regele Nabucodonosor a avut la un moment dat un vis care îl tulbura enorm de mult. Prin puterea lui Dumnezeu, Daniel a fost capabil să îi spună regelui semnificația acelui vis.</a:t>
            </a:r>
            <a:endParaRPr spc="-5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261102" y="167893"/>
            <a:ext cx="3645535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73985" algn="l"/>
              </a:tabLst>
            </a:pPr>
            <a:r>
              <a:rPr lang="ro-RO" sz="2800" dirty="0">
                <a:latin typeface="Comic Sans MS"/>
                <a:cs typeface="Comic Sans MS"/>
              </a:rPr>
              <a:t>Primul lucru pe care l-a făcut Daniel a fost să îi descrie visul cu exactitate regelui. Tu, rege, ai avut o viziune. Iată, un chip mare; chipul acesta era impunător; strălucirea lui era </a:t>
            </a:r>
            <a:r>
              <a:rPr lang="ro-RO" sz="2800" dirty="0" err="1">
                <a:latin typeface="Comic Sans MS"/>
                <a:cs typeface="Comic Sans MS"/>
              </a:rPr>
              <a:t>măreaţă</a:t>
            </a:r>
            <a:r>
              <a:rPr lang="ro-RO" sz="2800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/>
              <a:t>Acest chip avea capul din aur curat, a continuat Daniel.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102" y="167893"/>
            <a:ext cx="69500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nb-NO" spc="-5" dirty="0"/>
              <a:t>Pieptul şi braţele îi erau din argint, 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727773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pc="-5" dirty="0"/>
              <a:t>iar pântecele </a:t>
            </a:r>
            <a:r>
              <a:rPr lang="ro-RO" spc="-5" dirty="0" err="1"/>
              <a:t>şi</a:t>
            </a:r>
            <a:r>
              <a:rPr lang="ro-RO" spc="-5" dirty="0"/>
              <a:t> coapsele, din bronz, </a:t>
            </a:r>
            <a:endParaRPr spc="-5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/>
              <a:t>gambele, din fier, picioarele erau o parte din fier, o parte din lut.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/>
              <a:t>După ce a descris statuia regelui, Daniel i-a vorbit despre restul visului.</a:t>
            </a:r>
            <a:endParaRPr spc="-5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522224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pc="-5" dirty="0"/>
              <a:t>Tu priveai până când s-a desprins o piatră – nu prin mână de om – 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447</Words>
  <Application>Microsoft Office PowerPoint</Application>
  <PresentationFormat>Expunere pe ecran (4:3)</PresentationFormat>
  <Paragraphs>54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1" baseType="lpstr">
      <vt:lpstr>Calibri</vt:lpstr>
      <vt:lpstr>Comic Sans MS</vt:lpstr>
      <vt:lpstr>Office Theme</vt:lpstr>
      <vt:lpstr>Prezentare PowerPoint</vt:lpstr>
      <vt:lpstr>Regele Nabucodonosor a avut la un moment dat un vis care îl tulbura enorm de mult. Prin puterea lui Dumnezeu, Daniel a fost capabil să îi spună regelui semnificația acelui vis.</vt:lpstr>
      <vt:lpstr>Prezentare PowerPoint</vt:lpstr>
      <vt:lpstr>Acest chip avea capul din aur curat, a continuat Daniel.</vt:lpstr>
      <vt:lpstr>Pieptul şi braţele îi erau din argint, </vt:lpstr>
      <vt:lpstr>iar pântecele şi coapsele, din bronz, </vt:lpstr>
      <vt:lpstr>gambele, din fier, picioarele erau o parte din fier, o parte din lut.</vt:lpstr>
      <vt:lpstr>După ce a descris statuia regelui, Daniel i-a vorbit despre restul visului.</vt:lpstr>
      <vt:lpstr>Tu priveai până când s-a desprins o piatră – nu prin mână de om – </vt:lpstr>
      <vt:lpstr>a lovit chipul la picioarele care erau din fier şi din lut şi le-a zdrobit.</vt:lpstr>
      <vt:lpstr>Atunci au fost zdrobite dintr-odată fierul, lutul, bronzul, argintul şi aurul şi au devenit ca pleava dintr-o arie pe timpul verii. Apoi Daniel s-a oprit. Iar piatra care a lovit chipul a devenit un munte mare care a umplut tot pământul.</vt:lpstr>
      <vt:lpstr>Regele era uimit. Asta e exact ceea ce s-a întâmplat în visul lui! De unde avea Daniel să știe aceasta? Numai dacă Dumnezeu îi spusese lui Daniel. Atunci Daniel a început să îi spună regelui Nabucodonosor care era semnificația visului.</vt:lpstr>
      <vt:lpstr>Prezentare PowerPoint</vt:lpstr>
      <vt:lpstr>Prezentare PowerPoint</vt:lpstr>
      <vt:lpstr>Prezentare PowerPoint</vt:lpstr>
      <vt:lpstr>Prezentare PowerPoint</vt:lpstr>
      <vt:lpstr>Prezentare PowerPoint</vt:lpstr>
      <vt:lpstr>Sfârșit!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and the Mystery Dream English</dc:title>
  <cp:lastModifiedBy>iacob mihail andrei</cp:lastModifiedBy>
  <cp:revision>17</cp:revision>
  <dcterms:created xsi:type="dcterms:W3CDTF">2020-03-03T16:52:59Z</dcterms:created>
  <dcterms:modified xsi:type="dcterms:W3CDTF">2020-03-04T07:58:29Z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2020-03-03T00:00:00Z</vt:filetime>
  </property>
</Properties>
</file>