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cob Mihail Andrei" userId="0d9eb29e7ab37a02" providerId="LiveId" clId="{834D47A6-6FC2-46C5-BA96-A5C66C27A3CF}"/>
    <pc:docChg chg="undo custSel addSld delSld modSld modMainMaster">
      <pc:chgData name="iacob Mihail Andrei" userId="0d9eb29e7ab37a02" providerId="LiveId" clId="{834D47A6-6FC2-46C5-BA96-A5C66C27A3CF}" dt="2021-04-08T10:24:32.439" v="930" actId="1076"/>
      <pc:docMkLst>
        <pc:docMk/>
      </pc:docMkLst>
      <pc:sldChg chg="addSp delSp modSp new mod setBg modAnim">
        <pc:chgData name="iacob Mihail Andrei" userId="0d9eb29e7ab37a02" providerId="LiveId" clId="{834D47A6-6FC2-46C5-BA96-A5C66C27A3CF}" dt="2021-04-08T10:17:00.102" v="852"/>
        <pc:sldMkLst>
          <pc:docMk/>
          <pc:sldMk cId="886382469" sldId="256"/>
        </pc:sldMkLst>
        <pc:spChg chg="del">
          <ac:chgData name="iacob Mihail Andrei" userId="0d9eb29e7ab37a02" providerId="LiveId" clId="{834D47A6-6FC2-46C5-BA96-A5C66C27A3CF}" dt="2021-04-08T09:10:07.385" v="1" actId="478"/>
          <ac:spMkLst>
            <pc:docMk/>
            <pc:sldMk cId="886382469" sldId="256"/>
            <ac:spMk id="2" creationId="{9FF86ACB-7AF3-40D6-AA28-910F18D706E7}"/>
          </ac:spMkLst>
        </pc:spChg>
        <pc:spChg chg="del">
          <ac:chgData name="iacob Mihail Andrei" userId="0d9eb29e7ab37a02" providerId="LiveId" clId="{834D47A6-6FC2-46C5-BA96-A5C66C27A3CF}" dt="2021-04-08T09:10:08.798" v="2" actId="478"/>
          <ac:spMkLst>
            <pc:docMk/>
            <pc:sldMk cId="886382469" sldId="256"/>
            <ac:spMk id="3" creationId="{B37EC13A-0539-4B5D-A8DA-C80814B9D6B5}"/>
          </ac:spMkLst>
        </pc:spChg>
        <pc:spChg chg="add mod">
          <ac:chgData name="iacob Mihail Andrei" userId="0d9eb29e7ab37a02" providerId="LiveId" clId="{834D47A6-6FC2-46C5-BA96-A5C66C27A3CF}" dt="2021-04-08T09:48:48.354" v="674" actId="1076"/>
          <ac:spMkLst>
            <pc:docMk/>
            <pc:sldMk cId="886382469" sldId="256"/>
            <ac:spMk id="5" creationId="{BB628AF4-613A-4128-B5E9-75216FF0F344}"/>
          </ac:spMkLst>
        </pc:spChg>
        <pc:picChg chg="add mod">
          <ac:chgData name="iacob Mihail Andrei" userId="0d9eb29e7ab37a02" providerId="LiveId" clId="{834D47A6-6FC2-46C5-BA96-A5C66C27A3CF}" dt="2021-04-08T09:48:49.328" v="675" actId="1076"/>
          <ac:picMkLst>
            <pc:docMk/>
            <pc:sldMk cId="886382469" sldId="256"/>
            <ac:picMk id="1026" creationId="{8CA94221-898F-4F21-89A6-81FAF5F3ED8C}"/>
          </ac:picMkLst>
        </pc:picChg>
      </pc:sldChg>
      <pc:sldChg chg="addSp modSp add mod setBg modAnim">
        <pc:chgData name="iacob Mihail Andrei" userId="0d9eb29e7ab37a02" providerId="LiveId" clId="{834D47A6-6FC2-46C5-BA96-A5C66C27A3CF}" dt="2021-04-08T10:24:32.439" v="930" actId="1076"/>
        <pc:sldMkLst>
          <pc:docMk/>
          <pc:sldMk cId="1285265421" sldId="257"/>
        </pc:sldMkLst>
        <pc:spChg chg="add mod">
          <ac:chgData name="iacob Mihail Andrei" userId="0d9eb29e7ab37a02" providerId="LiveId" clId="{834D47A6-6FC2-46C5-BA96-A5C66C27A3CF}" dt="2021-04-08T09:49:47.632" v="678" actId="1076"/>
          <ac:spMkLst>
            <pc:docMk/>
            <pc:sldMk cId="1285265421" sldId="257"/>
            <ac:spMk id="3" creationId="{586FD55E-AA9A-4003-A27D-CCF1F7925B6D}"/>
          </ac:spMkLst>
        </pc:spChg>
        <pc:spChg chg="add mod">
          <ac:chgData name="iacob Mihail Andrei" userId="0d9eb29e7ab37a02" providerId="LiveId" clId="{834D47A6-6FC2-46C5-BA96-A5C66C27A3CF}" dt="2021-04-08T10:24:32.439" v="930" actId="1076"/>
          <ac:spMkLst>
            <pc:docMk/>
            <pc:sldMk cId="1285265421" sldId="257"/>
            <ac:spMk id="5" creationId="{BE582B7A-5807-4094-B939-396278371C27}"/>
          </ac:spMkLst>
        </pc:spChg>
        <pc:picChg chg="add mod">
          <ac:chgData name="iacob Mihail Andrei" userId="0d9eb29e7ab37a02" providerId="LiveId" clId="{834D47A6-6FC2-46C5-BA96-A5C66C27A3CF}" dt="2021-04-08T09:49:44.760" v="677" actId="1076"/>
          <ac:picMkLst>
            <pc:docMk/>
            <pc:sldMk cId="1285265421" sldId="257"/>
            <ac:picMk id="6" creationId="{99E80FDF-3A5F-423D-A57A-1139068E5AA6}"/>
          </ac:picMkLst>
        </pc:picChg>
      </pc:sldChg>
      <pc:sldChg chg="addSp modSp add mod setBg modAnim">
        <pc:chgData name="iacob Mihail Andrei" userId="0d9eb29e7ab37a02" providerId="LiveId" clId="{834D47A6-6FC2-46C5-BA96-A5C66C27A3CF}" dt="2021-04-08T10:17:15.421" v="856"/>
        <pc:sldMkLst>
          <pc:docMk/>
          <pc:sldMk cId="3220033304" sldId="258"/>
        </pc:sldMkLst>
        <pc:spChg chg="add mod">
          <ac:chgData name="iacob Mihail Andrei" userId="0d9eb29e7ab37a02" providerId="LiveId" clId="{834D47A6-6FC2-46C5-BA96-A5C66C27A3CF}" dt="2021-04-08T09:14:18.713" v="201" actId="1076"/>
          <ac:spMkLst>
            <pc:docMk/>
            <pc:sldMk cId="3220033304" sldId="258"/>
            <ac:spMk id="3" creationId="{27A58BC4-FEE3-4093-B1FB-38F6E1603BB9}"/>
          </ac:spMkLst>
        </pc:spChg>
        <pc:spChg chg="add mod">
          <ac:chgData name="iacob Mihail Andrei" userId="0d9eb29e7ab37a02" providerId="LiveId" clId="{834D47A6-6FC2-46C5-BA96-A5C66C27A3CF}" dt="2021-04-08T09:50:08.297" v="683" actId="1076"/>
          <ac:spMkLst>
            <pc:docMk/>
            <pc:sldMk cId="3220033304" sldId="258"/>
            <ac:spMk id="5" creationId="{B589C07D-63AD-413F-BAEE-8D479712927B}"/>
          </ac:spMkLst>
        </pc:spChg>
        <pc:picChg chg="add mod">
          <ac:chgData name="iacob Mihail Andrei" userId="0d9eb29e7ab37a02" providerId="LiveId" clId="{834D47A6-6FC2-46C5-BA96-A5C66C27A3CF}" dt="2021-04-08T09:50:02.377" v="681" actId="1076"/>
          <ac:picMkLst>
            <pc:docMk/>
            <pc:sldMk cId="3220033304" sldId="258"/>
            <ac:picMk id="6" creationId="{9B563929-748B-48AF-805B-93679B88156D}"/>
          </ac:picMkLst>
        </pc:picChg>
      </pc:sldChg>
      <pc:sldChg chg="addSp modSp add mod setBg modAnim">
        <pc:chgData name="iacob Mihail Andrei" userId="0d9eb29e7ab37a02" providerId="LiveId" clId="{834D47A6-6FC2-46C5-BA96-A5C66C27A3CF}" dt="2021-04-08T10:17:28.191" v="859"/>
        <pc:sldMkLst>
          <pc:docMk/>
          <pc:sldMk cId="968604978" sldId="259"/>
        </pc:sldMkLst>
        <pc:spChg chg="add mod">
          <ac:chgData name="iacob Mihail Andrei" userId="0d9eb29e7ab37a02" providerId="LiveId" clId="{834D47A6-6FC2-46C5-BA96-A5C66C27A3CF}" dt="2021-04-08T09:14:47.928" v="211" actId="20577"/>
          <ac:spMkLst>
            <pc:docMk/>
            <pc:sldMk cId="968604978" sldId="259"/>
            <ac:spMk id="3" creationId="{789A27C1-4538-4ED7-81E8-1464753A20F6}"/>
          </ac:spMkLst>
        </pc:spChg>
        <pc:spChg chg="add mod">
          <ac:chgData name="iacob Mihail Andrei" userId="0d9eb29e7ab37a02" providerId="LiveId" clId="{834D47A6-6FC2-46C5-BA96-A5C66C27A3CF}" dt="2021-04-08T10:17:26.303" v="858" actId="1076"/>
          <ac:spMkLst>
            <pc:docMk/>
            <pc:sldMk cId="968604978" sldId="259"/>
            <ac:spMk id="5" creationId="{B8745FE4-DE93-4012-9E8A-D8FDDF7F8E17}"/>
          </ac:spMkLst>
        </pc:spChg>
        <pc:picChg chg="add mod">
          <ac:chgData name="iacob Mihail Andrei" userId="0d9eb29e7ab37a02" providerId="LiveId" clId="{834D47A6-6FC2-46C5-BA96-A5C66C27A3CF}" dt="2021-04-08T09:50:39.176" v="688" actId="1076"/>
          <ac:picMkLst>
            <pc:docMk/>
            <pc:sldMk cId="968604978" sldId="259"/>
            <ac:picMk id="6" creationId="{60360980-84EF-405E-9BC1-97310BE6BAF9}"/>
          </ac:picMkLst>
        </pc:picChg>
      </pc:sldChg>
      <pc:sldChg chg="addSp delSp modSp add mod setBg modAnim">
        <pc:chgData name="iacob Mihail Andrei" userId="0d9eb29e7ab37a02" providerId="LiveId" clId="{834D47A6-6FC2-46C5-BA96-A5C66C27A3CF}" dt="2021-04-08T10:17:37.671" v="862"/>
        <pc:sldMkLst>
          <pc:docMk/>
          <pc:sldMk cId="1317337507" sldId="260"/>
        </pc:sldMkLst>
        <pc:spChg chg="add mod">
          <ac:chgData name="iacob Mihail Andrei" userId="0d9eb29e7ab37a02" providerId="LiveId" clId="{834D47A6-6FC2-46C5-BA96-A5C66C27A3CF}" dt="2021-04-08T09:15:31.723" v="224" actId="403"/>
          <ac:spMkLst>
            <pc:docMk/>
            <pc:sldMk cId="1317337507" sldId="260"/>
            <ac:spMk id="3" creationId="{92038737-8AF0-4240-8C45-7B8ABFA8C0BD}"/>
          </ac:spMkLst>
        </pc:spChg>
        <pc:spChg chg="add mod">
          <ac:chgData name="iacob Mihail Andrei" userId="0d9eb29e7ab37a02" providerId="LiveId" clId="{834D47A6-6FC2-46C5-BA96-A5C66C27A3CF}" dt="2021-04-08T10:17:35.459" v="861" actId="1076"/>
          <ac:spMkLst>
            <pc:docMk/>
            <pc:sldMk cId="1317337507" sldId="260"/>
            <ac:spMk id="5" creationId="{18A6029E-5BC4-423B-8B60-76776FF43807}"/>
          </ac:spMkLst>
        </pc:spChg>
        <pc:picChg chg="add del mod">
          <ac:chgData name="iacob Mihail Andrei" userId="0d9eb29e7ab37a02" providerId="LiveId" clId="{834D47A6-6FC2-46C5-BA96-A5C66C27A3CF}" dt="2021-04-08T09:51:15.923" v="690" actId="21"/>
          <ac:picMkLst>
            <pc:docMk/>
            <pc:sldMk cId="1317337507" sldId="260"/>
            <ac:picMk id="6" creationId="{15D1EF2E-A8D7-405D-9F19-9ABF80CD343E}"/>
          </ac:picMkLst>
        </pc:picChg>
        <pc:picChg chg="add mod">
          <ac:chgData name="iacob Mihail Andrei" userId="0d9eb29e7ab37a02" providerId="LiveId" clId="{834D47A6-6FC2-46C5-BA96-A5C66C27A3CF}" dt="2021-04-08T09:51:32.612" v="693" actId="1076"/>
          <ac:picMkLst>
            <pc:docMk/>
            <pc:sldMk cId="1317337507" sldId="260"/>
            <ac:picMk id="2050" creationId="{D1131811-AE66-4024-9DCE-8E198D512E2D}"/>
          </ac:picMkLst>
        </pc:picChg>
      </pc:sldChg>
      <pc:sldChg chg="addSp modSp add mod setBg modAnim">
        <pc:chgData name="iacob Mihail Andrei" userId="0d9eb29e7ab37a02" providerId="LiveId" clId="{834D47A6-6FC2-46C5-BA96-A5C66C27A3CF}" dt="2021-04-08T10:18:10.660" v="871"/>
        <pc:sldMkLst>
          <pc:docMk/>
          <pc:sldMk cId="2609561564" sldId="261"/>
        </pc:sldMkLst>
        <pc:spChg chg="add mod">
          <ac:chgData name="iacob Mihail Andrei" userId="0d9eb29e7ab37a02" providerId="LiveId" clId="{834D47A6-6FC2-46C5-BA96-A5C66C27A3CF}" dt="2021-04-08T10:17:59.900" v="869" actId="1076"/>
          <ac:spMkLst>
            <pc:docMk/>
            <pc:sldMk cId="2609561564" sldId="261"/>
            <ac:spMk id="3" creationId="{F3480207-95C6-4F8A-AB17-06324B0A7C9E}"/>
          </ac:spMkLst>
        </pc:spChg>
        <pc:spChg chg="add mod">
          <ac:chgData name="iacob Mihail Andrei" userId="0d9eb29e7ab37a02" providerId="LiveId" clId="{834D47A6-6FC2-46C5-BA96-A5C66C27A3CF}" dt="2021-04-08T10:17:54.893" v="867" actId="14100"/>
          <ac:spMkLst>
            <pc:docMk/>
            <pc:sldMk cId="2609561564" sldId="261"/>
            <ac:spMk id="5" creationId="{EF26B376-A821-4F18-92C6-F024954FDA57}"/>
          </ac:spMkLst>
        </pc:spChg>
        <pc:picChg chg="add mod">
          <ac:chgData name="iacob Mihail Andrei" userId="0d9eb29e7ab37a02" providerId="LiveId" clId="{834D47A6-6FC2-46C5-BA96-A5C66C27A3CF}" dt="2021-04-08T10:17:56.332" v="868" actId="1076"/>
          <ac:picMkLst>
            <pc:docMk/>
            <pc:sldMk cId="2609561564" sldId="261"/>
            <ac:picMk id="6" creationId="{6EB4F3AE-8AAF-4A32-A863-2F08475ECE7D}"/>
          </ac:picMkLst>
        </pc:picChg>
      </pc:sldChg>
      <pc:sldChg chg="addSp modSp add mod setBg modAnim">
        <pc:chgData name="iacob Mihail Andrei" userId="0d9eb29e7ab37a02" providerId="LiveId" clId="{834D47A6-6FC2-46C5-BA96-A5C66C27A3CF}" dt="2021-04-08T10:18:20.053" v="873"/>
        <pc:sldMkLst>
          <pc:docMk/>
          <pc:sldMk cId="2807061169" sldId="262"/>
        </pc:sldMkLst>
        <pc:spChg chg="add mod">
          <ac:chgData name="iacob Mihail Andrei" userId="0d9eb29e7ab37a02" providerId="LiveId" clId="{834D47A6-6FC2-46C5-BA96-A5C66C27A3CF}" dt="2021-04-08T09:21:07.434" v="256" actId="1076"/>
          <ac:spMkLst>
            <pc:docMk/>
            <pc:sldMk cId="2807061169" sldId="262"/>
            <ac:spMk id="3" creationId="{2686FE62-EE0F-42A3-B743-9D611752F7E1}"/>
          </ac:spMkLst>
        </pc:spChg>
        <pc:spChg chg="add mod">
          <ac:chgData name="iacob Mihail Andrei" userId="0d9eb29e7ab37a02" providerId="LiveId" clId="{834D47A6-6FC2-46C5-BA96-A5C66C27A3CF}" dt="2021-04-08T09:54:15.771" v="701" actId="1076"/>
          <ac:spMkLst>
            <pc:docMk/>
            <pc:sldMk cId="2807061169" sldId="262"/>
            <ac:spMk id="5" creationId="{9A4EA430-10A3-4027-B042-54336DB26211}"/>
          </ac:spMkLst>
        </pc:spChg>
        <pc:picChg chg="add mod">
          <ac:chgData name="iacob Mihail Andrei" userId="0d9eb29e7ab37a02" providerId="LiveId" clId="{834D47A6-6FC2-46C5-BA96-A5C66C27A3CF}" dt="2021-04-08T09:54:17.476" v="702" actId="1076"/>
          <ac:picMkLst>
            <pc:docMk/>
            <pc:sldMk cId="2807061169" sldId="262"/>
            <ac:picMk id="3074" creationId="{E1AF4741-2198-4A8B-ABE5-E0F275F62DEF}"/>
          </ac:picMkLst>
        </pc:picChg>
      </pc:sldChg>
      <pc:sldChg chg="addSp modSp add mod setBg modAnim">
        <pc:chgData name="iacob Mihail Andrei" userId="0d9eb29e7ab37a02" providerId="LiveId" clId="{834D47A6-6FC2-46C5-BA96-A5C66C27A3CF}" dt="2021-04-08T10:19:22.315" v="875"/>
        <pc:sldMkLst>
          <pc:docMk/>
          <pc:sldMk cId="601908978" sldId="263"/>
        </pc:sldMkLst>
        <pc:spChg chg="add mod">
          <ac:chgData name="iacob Mihail Andrei" userId="0d9eb29e7ab37a02" providerId="LiveId" clId="{834D47A6-6FC2-46C5-BA96-A5C66C27A3CF}" dt="2021-04-08T09:21:22.668" v="262" actId="14100"/>
          <ac:spMkLst>
            <pc:docMk/>
            <pc:sldMk cId="601908978" sldId="263"/>
            <ac:spMk id="3" creationId="{774019F3-DC54-45FF-96C1-FE721C93E5B2}"/>
          </ac:spMkLst>
        </pc:spChg>
        <pc:spChg chg="add mod">
          <ac:chgData name="iacob Mihail Andrei" userId="0d9eb29e7ab37a02" providerId="LiveId" clId="{834D47A6-6FC2-46C5-BA96-A5C66C27A3CF}" dt="2021-04-08T09:55:06.386" v="708" actId="1076"/>
          <ac:spMkLst>
            <pc:docMk/>
            <pc:sldMk cId="601908978" sldId="263"/>
            <ac:spMk id="5" creationId="{B2DAFB65-F1D1-4AB3-AE69-FD34DC492E42}"/>
          </ac:spMkLst>
        </pc:spChg>
        <pc:picChg chg="add mod">
          <ac:chgData name="iacob Mihail Andrei" userId="0d9eb29e7ab37a02" providerId="LiveId" clId="{834D47A6-6FC2-46C5-BA96-A5C66C27A3CF}" dt="2021-04-08T09:55:03.852" v="707" actId="1076"/>
          <ac:picMkLst>
            <pc:docMk/>
            <pc:sldMk cId="601908978" sldId="263"/>
            <ac:picMk id="4098" creationId="{D3949EE7-CA30-460D-BE45-A576A58EB44A}"/>
          </ac:picMkLst>
        </pc:picChg>
      </pc:sldChg>
      <pc:sldChg chg="addSp modSp add mod setBg modAnim">
        <pc:chgData name="iacob Mihail Andrei" userId="0d9eb29e7ab37a02" providerId="LiveId" clId="{834D47A6-6FC2-46C5-BA96-A5C66C27A3CF}" dt="2021-04-08T10:19:30.607" v="877"/>
        <pc:sldMkLst>
          <pc:docMk/>
          <pc:sldMk cId="2969765066" sldId="264"/>
        </pc:sldMkLst>
        <pc:spChg chg="add mod">
          <ac:chgData name="iacob Mihail Andrei" userId="0d9eb29e7ab37a02" providerId="LiveId" clId="{834D47A6-6FC2-46C5-BA96-A5C66C27A3CF}" dt="2021-04-08T09:22:04.409" v="276" actId="1076"/>
          <ac:spMkLst>
            <pc:docMk/>
            <pc:sldMk cId="2969765066" sldId="264"/>
            <ac:spMk id="3" creationId="{5C2286D7-D7CC-4156-AC78-4B0DB20A1EA9}"/>
          </ac:spMkLst>
        </pc:spChg>
        <pc:spChg chg="add mod">
          <ac:chgData name="iacob Mihail Andrei" userId="0d9eb29e7ab37a02" providerId="LiveId" clId="{834D47A6-6FC2-46C5-BA96-A5C66C27A3CF}" dt="2021-04-08T09:55:12.933" v="709" actId="1076"/>
          <ac:spMkLst>
            <pc:docMk/>
            <pc:sldMk cId="2969765066" sldId="264"/>
            <ac:spMk id="5" creationId="{CF0DED23-5651-40E5-990D-F43661107904}"/>
          </ac:spMkLst>
        </pc:spChg>
        <pc:picChg chg="add mod">
          <ac:chgData name="iacob Mihail Andrei" userId="0d9eb29e7ab37a02" providerId="LiveId" clId="{834D47A6-6FC2-46C5-BA96-A5C66C27A3CF}" dt="2021-04-08T09:55:54.032" v="712" actId="1076"/>
          <ac:picMkLst>
            <pc:docMk/>
            <pc:sldMk cId="2969765066" sldId="264"/>
            <ac:picMk id="5122" creationId="{3DD17894-5783-443F-9C05-40DC121CCD3A}"/>
          </ac:picMkLst>
        </pc:picChg>
      </pc:sldChg>
      <pc:sldChg chg="addSp modSp add mod setBg modAnim">
        <pc:chgData name="iacob Mihail Andrei" userId="0d9eb29e7ab37a02" providerId="LiveId" clId="{834D47A6-6FC2-46C5-BA96-A5C66C27A3CF}" dt="2021-04-08T10:19:38.085" v="879"/>
        <pc:sldMkLst>
          <pc:docMk/>
          <pc:sldMk cId="2655082334" sldId="265"/>
        </pc:sldMkLst>
        <pc:spChg chg="add mod">
          <ac:chgData name="iacob Mihail Andrei" userId="0d9eb29e7ab37a02" providerId="LiveId" clId="{834D47A6-6FC2-46C5-BA96-A5C66C27A3CF}" dt="2021-04-08T09:55:58.494" v="713" actId="1076"/>
          <ac:spMkLst>
            <pc:docMk/>
            <pc:sldMk cId="2655082334" sldId="265"/>
            <ac:spMk id="3" creationId="{AF30EFE4-828E-43E8-B0F2-4C8BAFDAB605}"/>
          </ac:spMkLst>
        </pc:spChg>
        <pc:picChg chg="add mod">
          <ac:chgData name="iacob Mihail Andrei" userId="0d9eb29e7ab37a02" providerId="LiveId" clId="{834D47A6-6FC2-46C5-BA96-A5C66C27A3CF}" dt="2021-04-08T09:56:34.876" v="716" actId="1076"/>
          <ac:picMkLst>
            <pc:docMk/>
            <pc:sldMk cId="2655082334" sldId="265"/>
            <ac:picMk id="6146" creationId="{8655EB70-B53F-4E0C-97DD-79F1B2E7AF11}"/>
          </ac:picMkLst>
        </pc:picChg>
      </pc:sldChg>
      <pc:sldChg chg="addSp modSp add mod setBg modAnim">
        <pc:chgData name="iacob Mihail Andrei" userId="0d9eb29e7ab37a02" providerId="LiveId" clId="{834D47A6-6FC2-46C5-BA96-A5C66C27A3CF}" dt="2021-04-08T10:19:45.767" v="881"/>
        <pc:sldMkLst>
          <pc:docMk/>
          <pc:sldMk cId="3117900293" sldId="266"/>
        </pc:sldMkLst>
        <pc:spChg chg="add mod">
          <ac:chgData name="iacob Mihail Andrei" userId="0d9eb29e7ab37a02" providerId="LiveId" clId="{834D47A6-6FC2-46C5-BA96-A5C66C27A3CF}" dt="2021-04-08T09:23:47.331" v="306" actId="1076"/>
          <ac:spMkLst>
            <pc:docMk/>
            <pc:sldMk cId="3117900293" sldId="266"/>
            <ac:spMk id="3" creationId="{AB146AC3-3D1F-46D5-A8AE-B39A2F04DD47}"/>
          </ac:spMkLst>
        </pc:spChg>
        <pc:spChg chg="add mod">
          <ac:chgData name="iacob Mihail Andrei" userId="0d9eb29e7ab37a02" providerId="LiveId" clId="{834D47A6-6FC2-46C5-BA96-A5C66C27A3CF}" dt="2021-04-08T09:23:44.464" v="305" actId="1076"/>
          <ac:spMkLst>
            <pc:docMk/>
            <pc:sldMk cId="3117900293" sldId="266"/>
            <ac:spMk id="5" creationId="{49AA98BF-582D-4395-87C7-056A9A6CDBD3}"/>
          </ac:spMkLst>
        </pc:spChg>
      </pc:sldChg>
      <pc:sldChg chg="addSp modSp add mod setBg modAnim">
        <pc:chgData name="iacob Mihail Andrei" userId="0d9eb29e7ab37a02" providerId="LiveId" clId="{834D47A6-6FC2-46C5-BA96-A5C66C27A3CF}" dt="2021-04-08T10:19:54.301" v="883"/>
        <pc:sldMkLst>
          <pc:docMk/>
          <pc:sldMk cId="821337991" sldId="267"/>
        </pc:sldMkLst>
        <pc:spChg chg="add mod">
          <ac:chgData name="iacob Mihail Andrei" userId="0d9eb29e7ab37a02" providerId="LiveId" clId="{834D47A6-6FC2-46C5-BA96-A5C66C27A3CF}" dt="2021-04-08T09:56:45.775" v="718" actId="122"/>
          <ac:spMkLst>
            <pc:docMk/>
            <pc:sldMk cId="821337991" sldId="267"/>
            <ac:spMk id="3" creationId="{06FC5C53-0757-40EC-9FD3-38119A088E60}"/>
          </ac:spMkLst>
        </pc:spChg>
        <pc:picChg chg="add mod">
          <ac:chgData name="iacob Mihail Andrei" userId="0d9eb29e7ab37a02" providerId="LiveId" clId="{834D47A6-6FC2-46C5-BA96-A5C66C27A3CF}" dt="2021-04-08T10:00:30.408" v="721" actId="1076"/>
          <ac:picMkLst>
            <pc:docMk/>
            <pc:sldMk cId="821337991" sldId="267"/>
            <ac:picMk id="7170" creationId="{0153EF2A-8929-4DF8-ACB9-635E6F15FD12}"/>
          </ac:picMkLst>
        </pc:picChg>
      </pc:sldChg>
      <pc:sldChg chg="addSp modSp add mod setBg modAnim">
        <pc:chgData name="iacob Mihail Andrei" userId="0d9eb29e7ab37a02" providerId="LiveId" clId="{834D47A6-6FC2-46C5-BA96-A5C66C27A3CF}" dt="2021-04-08T10:20:04.667" v="885"/>
        <pc:sldMkLst>
          <pc:docMk/>
          <pc:sldMk cId="26904621" sldId="268"/>
        </pc:sldMkLst>
        <pc:spChg chg="add mod">
          <ac:chgData name="iacob Mihail Andrei" userId="0d9eb29e7ab37a02" providerId="LiveId" clId="{834D47A6-6FC2-46C5-BA96-A5C66C27A3CF}" dt="2021-04-08T09:25:11.584" v="338" actId="404"/>
          <ac:spMkLst>
            <pc:docMk/>
            <pc:sldMk cId="26904621" sldId="268"/>
            <ac:spMk id="3" creationId="{F7A0B9C0-6BDB-450C-AE65-1A6C2C98FD2F}"/>
          </ac:spMkLst>
        </pc:spChg>
        <pc:spChg chg="add mod">
          <ac:chgData name="iacob Mihail Andrei" userId="0d9eb29e7ab37a02" providerId="LiveId" clId="{834D47A6-6FC2-46C5-BA96-A5C66C27A3CF}" dt="2021-04-08T10:00:35.080" v="722" actId="1076"/>
          <ac:spMkLst>
            <pc:docMk/>
            <pc:sldMk cId="26904621" sldId="268"/>
            <ac:spMk id="5" creationId="{C78439BB-2790-41FF-848A-0EDEAEFAB35C}"/>
          </ac:spMkLst>
        </pc:spChg>
        <pc:picChg chg="add mod">
          <ac:chgData name="iacob Mihail Andrei" userId="0d9eb29e7ab37a02" providerId="LiveId" clId="{834D47A6-6FC2-46C5-BA96-A5C66C27A3CF}" dt="2021-04-08T10:02:12.609" v="733" actId="1076"/>
          <ac:picMkLst>
            <pc:docMk/>
            <pc:sldMk cId="26904621" sldId="268"/>
            <ac:picMk id="8194" creationId="{B8CD6C53-B2B0-4FB6-B515-1BC14D01F042}"/>
          </ac:picMkLst>
        </pc:picChg>
      </pc:sldChg>
      <pc:sldChg chg="addSp modSp add mod setBg modAnim">
        <pc:chgData name="iacob Mihail Andrei" userId="0d9eb29e7ab37a02" providerId="LiveId" clId="{834D47A6-6FC2-46C5-BA96-A5C66C27A3CF}" dt="2021-04-08T10:20:10.422" v="886"/>
        <pc:sldMkLst>
          <pc:docMk/>
          <pc:sldMk cId="2204887194" sldId="269"/>
        </pc:sldMkLst>
        <pc:spChg chg="add mod">
          <ac:chgData name="iacob Mihail Andrei" userId="0d9eb29e7ab37a02" providerId="LiveId" clId="{834D47A6-6FC2-46C5-BA96-A5C66C27A3CF}" dt="2021-04-08T09:26:41.508" v="354" actId="14100"/>
          <ac:spMkLst>
            <pc:docMk/>
            <pc:sldMk cId="2204887194" sldId="269"/>
            <ac:spMk id="3" creationId="{07193F31-8547-416A-9C68-5D8714A918B7}"/>
          </ac:spMkLst>
        </pc:spChg>
        <pc:picChg chg="add mod">
          <ac:chgData name="iacob Mihail Andrei" userId="0d9eb29e7ab37a02" providerId="LiveId" clId="{834D47A6-6FC2-46C5-BA96-A5C66C27A3CF}" dt="2021-04-08T10:02:37.792" v="736" actId="1076"/>
          <ac:picMkLst>
            <pc:docMk/>
            <pc:sldMk cId="2204887194" sldId="269"/>
            <ac:picMk id="9218" creationId="{11FD16D2-0280-4C7B-90B0-22A0E9C624D3}"/>
          </ac:picMkLst>
        </pc:picChg>
      </pc:sldChg>
      <pc:sldChg chg="addSp modSp add mod setBg modAnim">
        <pc:chgData name="iacob Mihail Andrei" userId="0d9eb29e7ab37a02" providerId="LiveId" clId="{834D47A6-6FC2-46C5-BA96-A5C66C27A3CF}" dt="2021-04-08T10:20:18.159" v="888"/>
        <pc:sldMkLst>
          <pc:docMk/>
          <pc:sldMk cId="2424448120" sldId="270"/>
        </pc:sldMkLst>
        <pc:spChg chg="add mod">
          <ac:chgData name="iacob Mihail Andrei" userId="0d9eb29e7ab37a02" providerId="LiveId" clId="{834D47A6-6FC2-46C5-BA96-A5C66C27A3CF}" dt="2021-04-08T09:26:56.596" v="359" actId="1076"/>
          <ac:spMkLst>
            <pc:docMk/>
            <pc:sldMk cId="2424448120" sldId="270"/>
            <ac:spMk id="3" creationId="{FEBD4F5D-0AE7-4DAA-9551-EC5DA7E07369}"/>
          </ac:spMkLst>
        </pc:spChg>
        <pc:spChg chg="add mod">
          <ac:chgData name="iacob Mihail Andrei" userId="0d9eb29e7ab37a02" providerId="LiveId" clId="{834D47A6-6FC2-46C5-BA96-A5C66C27A3CF}" dt="2021-04-08T10:02:43.246" v="737" actId="1076"/>
          <ac:spMkLst>
            <pc:docMk/>
            <pc:sldMk cId="2424448120" sldId="270"/>
            <ac:spMk id="5" creationId="{CA6C5E67-A810-48BD-949A-9FB009BEE7ED}"/>
          </ac:spMkLst>
        </pc:spChg>
        <pc:picChg chg="add mod">
          <ac:chgData name="iacob Mihail Andrei" userId="0d9eb29e7ab37a02" providerId="LiveId" clId="{834D47A6-6FC2-46C5-BA96-A5C66C27A3CF}" dt="2021-04-08T10:02:56.968" v="739" actId="1076"/>
          <ac:picMkLst>
            <pc:docMk/>
            <pc:sldMk cId="2424448120" sldId="270"/>
            <ac:picMk id="6" creationId="{B6E709B1-B057-4C38-AF05-A6E552B210F3}"/>
          </ac:picMkLst>
        </pc:picChg>
      </pc:sldChg>
      <pc:sldChg chg="addSp delSp modSp add mod setBg modAnim">
        <pc:chgData name="iacob Mihail Andrei" userId="0d9eb29e7ab37a02" providerId="LiveId" clId="{834D47A6-6FC2-46C5-BA96-A5C66C27A3CF}" dt="2021-04-08T10:20:32.250" v="890"/>
        <pc:sldMkLst>
          <pc:docMk/>
          <pc:sldMk cId="1282093069" sldId="271"/>
        </pc:sldMkLst>
        <pc:spChg chg="add mod">
          <ac:chgData name="iacob Mihail Andrei" userId="0d9eb29e7ab37a02" providerId="LiveId" clId="{834D47A6-6FC2-46C5-BA96-A5C66C27A3CF}" dt="2021-04-08T09:27:25" v="370" actId="1076"/>
          <ac:spMkLst>
            <pc:docMk/>
            <pc:sldMk cId="1282093069" sldId="271"/>
            <ac:spMk id="3" creationId="{82B61765-C3E6-40E0-AF32-38DE4BB6E242}"/>
          </ac:spMkLst>
        </pc:spChg>
        <pc:spChg chg="add mod">
          <ac:chgData name="iacob Mihail Andrei" userId="0d9eb29e7ab37a02" providerId="LiveId" clId="{834D47A6-6FC2-46C5-BA96-A5C66C27A3CF}" dt="2021-04-08T09:27:49.459" v="379" actId="1076"/>
          <ac:spMkLst>
            <pc:docMk/>
            <pc:sldMk cId="1282093069" sldId="271"/>
            <ac:spMk id="5" creationId="{16678F9A-239D-4D63-B6A5-1B3EC2576AD0}"/>
          </ac:spMkLst>
        </pc:spChg>
        <pc:spChg chg="add del mod">
          <ac:chgData name="iacob Mihail Andrei" userId="0d9eb29e7ab37a02" providerId="LiveId" clId="{834D47A6-6FC2-46C5-BA96-A5C66C27A3CF}" dt="2021-04-08T09:28:05.410" v="385" actId="21"/>
          <ac:spMkLst>
            <pc:docMk/>
            <pc:sldMk cId="1282093069" sldId="271"/>
            <ac:spMk id="7" creationId="{D6688B8C-157A-4164-B3CA-3073DA7283D6}"/>
          </ac:spMkLst>
        </pc:spChg>
        <pc:picChg chg="add del mod">
          <ac:chgData name="iacob Mihail Andrei" userId="0d9eb29e7ab37a02" providerId="LiveId" clId="{834D47A6-6FC2-46C5-BA96-A5C66C27A3CF}" dt="2021-04-08T10:03:45.940" v="744" actId="478"/>
          <ac:picMkLst>
            <pc:docMk/>
            <pc:sldMk cId="1282093069" sldId="271"/>
            <ac:picMk id="8" creationId="{464E78F4-C383-4CC1-BE0F-F784D4FFFF10}"/>
          </ac:picMkLst>
        </pc:picChg>
        <pc:picChg chg="add mod">
          <ac:chgData name="iacob Mihail Andrei" userId="0d9eb29e7ab37a02" providerId="LiveId" clId="{834D47A6-6FC2-46C5-BA96-A5C66C27A3CF}" dt="2021-04-08T10:03:51.393" v="747" actId="1076"/>
          <ac:picMkLst>
            <pc:docMk/>
            <pc:sldMk cId="1282093069" sldId="271"/>
            <ac:picMk id="10242" creationId="{BC855436-1880-49A3-B1F6-D21504D25AC6}"/>
          </ac:picMkLst>
        </pc:picChg>
      </pc:sldChg>
      <pc:sldChg chg="addSp modSp add mod setBg modAnim">
        <pc:chgData name="iacob Mihail Andrei" userId="0d9eb29e7ab37a02" providerId="LiveId" clId="{834D47A6-6FC2-46C5-BA96-A5C66C27A3CF}" dt="2021-04-08T10:20:41.438" v="892"/>
        <pc:sldMkLst>
          <pc:docMk/>
          <pc:sldMk cId="4031470785" sldId="272"/>
        </pc:sldMkLst>
        <pc:spChg chg="add mod">
          <ac:chgData name="iacob Mihail Andrei" userId="0d9eb29e7ab37a02" providerId="LiveId" clId="{834D47A6-6FC2-46C5-BA96-A5C66C27A3CF}" dt="2021-04-08T09:28:09.775" v="387" actId="1076"/>
          <ac:spMkLst>
            <pc:docMk/>
            <pc:sldMk cId="4031470785" sldId="272"/>
            <ac:spMk id="2" creationId="{BBC752B1-AE47-4D77-884A-966EED2B7E18}"/>
          </ac:spMkLst>
        </pc:spChg>
        <pc:spChg chg="add mod">
          <ac:chgData name="iacob Mihail Andrei" userId="0d9eb29e7ab37a02" providerId="LiveId" clId="{834D47A6-6FC2-46C5-BA96-A5C66C27A3CF}" dt="2021-04-08T09:28:28.052" v="394" actId="1076"/>
          <ac:spMkLst>
            <pc:docMk/>
            <pc:sldMk cId="4031470785" sldId="272"/>
            <ac:spMk id="4" creationId="{5C3EA3C9-F2A0-4165-98F3-13640DCF0A64}"/>
          </ac:spMkLst>
        </pc:spChg>
        <pc:picChg chg="add mod">
          <ac:chgData name="iacob Mihail Andrei" userId="0d9eb29e7ab37a02" providerId="LiveId" clId="{834D47A6-6FC2-46C5-BA96-A5C66C27A3CF}" dt="2021-04-08T10:04:21.031" v="749" actId="1076"/>
          <ac:picMkLst>
            <pc:docMk/>
            <pc:sldMk cId="4031470785" sldId="272"/>
            <ac:picMk id="11266" creationId="{69F2C982-B582-4FCF-946F-CCF20C3FDEED}"/>
          </ac:picMkLst>
        </pc:picChg>
      </pc:sldChg>
      <pc:sldChg chg="addSp modSp add mod setBg modAnim">
        <pc:chgData name="iacob Mihail Andrei" userId="0d9eb29e7ab37a02" providerId="LiveId" clId="{834D47A6-6FC2-46C5-BA96-A5C66C27A3CF}" dt="2021-04-08T10:20:53.188" v="894"/>
        <pc:sldMkLst>
          <pc:docMk/>
          <pc:sldMk cId="999318481" sldId="273"/>
        </pc:sldMkLst>
        <pc:spChg chg="add mod">
          <ac:chgData name="iacob Mihail Andrei" userId="0d9eb29e7ab37a02" providerId="LiveId" clId="{834D47A6-6FC2-46C5-BA96-A5C66C27A3CF}" dt="2021-04-08T09:28:55.898" v="402" actId="1076"/>
          <ac:spMkLst>
            <pc:docMk/>
            <pc:sldMk cId="999318481" sldId="273"/>
            <ac:spMk id="3" creationId="{140DD4A4-1CFD-460A-BA11-E1D06249B8AC}"/>
          </ac:spMkLst>
        </pc:spChg>
        <pc:spChg chg="add mod">
          <ac:chgData name="iacob Mihail Andrei" userId="0d9eb29e7ab37a02" providerId="LiveId" clId="{834D47A6-6FC2-46C5-BA96-A5C66C27A3CF}" dt="2021-04-08T10:04:27.036" v="750" actId="1076"/>
          <ac:spMkLst>
            <pc:docMk/>
            <pc:sldMk cId="999318481" sldId="273"/>
            <ac:spMk id="5" creationId="{6AB6D075-8D72-4799-8C27-BAB0C927F211}"/>
          </ac:spMkLst>
        </pc:spChg>
        <pc:picChg chg="add mod">
          <ac:chgData name="iacob Mihail Andrei" userId="0d9eb29e7ab37a02" providerId="LiveId" clId="{834D47A6-6FC2-46C5-BA96-A5C66C27A3CF}" dt="2021-04-08T10:06:49.971" v="755" actId="1076"/>
          <ac:picMkLst>
            <pc:docMk/>
            <pc:sldMk cId="999318481" sldId="273"/>
            <ac:picMk id="12290" creationId="{47849CF2-B228-4F28-B8ED-1B0F7CFE2CB1}"/>
          </ac:picMkLst>
        </pc:picChg>
        <pc:picChg chg="add mod">
          <ac:chgData name="iacob Mihail Andrei" userId="0d9eb29e7ab37a02" providerId="LiveId" clId="{834D47A6-6FC2-46C5-BA96-A5C66C27A3CF}" dt="2021-04-08T10:07:03.631" v="758" actId="1076"/>
          <ac:picMkLst>
            <pc:docMk/>
            <pc:sldMk cId="999318481" sldId="273"/>
            <ac:picMk id="12292" creationId="{B7F10B5E-D9F8-40A9-BBED-C9531B9F7F1E}"/>
          </ac:picMkLst>
        </pc:picChg>
      </pc:sldChg>
      <pc:sldChg chg="addSp modSp add mod setBg modAnim">
        <pc:chgData name="iacob Mihail Andrei" userId="0d9eb29e7ab37a02" providerId="LiveId" clId="{834D47A6-6FC2-46C5-BA96-A5C66C27A3CF}" dt="2021-04-08T10:21:21.007" v="904"/>
        <pc:sldMkLst>
          <pc:docMk/>
          <pc:sldMk cId="651713892" sldId="274"/>
        </pc:sldMkLst>
        <pc:spChg chg="add mod">
          <ac:chgData name="iacob Mihail Andrei" userId="0d9eb29e7ab37a02" providerId="LiveId" clId="{834D47A6-6FC2-46C5-BA96-A5C66C27A3CF}" dt="2021-04-08T10:21:09.487" v="898" actId="1076"/>
          <ac:spMkLst>
            <pc:docMk/>
            <pc:sldMk cId="651713892" sldId="274"/>
            <ac:spMk id="3" creationId="{8C3B2C95-7F10-4D3C-9D18-29312A08DE2A}"/>
          </ac:spMkLst>
        </pc:spChg>
        <pc:spChg chg="add mod">
          <ac:chgData name="iacob Mihail Andrei" userId="0d9eb29e7ab37a02" providerId="LiveId" clId="{834D47A6-6FC2-46C5-BA96-A5C66C27A3CF}" dt="2021-04-08T10:21:07.701" v="897" actId="1076"/>
          <ac:spMkLst>
            <pc:docMk/>
            <pc:sldMk cId="651713892" sldId="274"/>
            <ac:spMk id="5" creationId="{F91C7899-DD9B-4FBD-B1C5-3B4839B07986}"/>
          </ac:spMkLst>
        </pc:spChg>
        <pc:picChg chg="add mod">
          <ac:chgData name="iacob Mihail Andrei" userId="0d9eb29e7ab37a02" providerId="LiveId" clId="{834D47A6-6FC2-46C5-BA96-A5C66C27A3CF}" dt="2021-04-08T10:21:15.500" v="902" actId="1076"/>
          <ac:picMkLst>
            <pc:docMk/>
            <pc:sldMk cId="651713892" sldId="274"/>
            <ac:picMk id="6" creationId="{F3768D90-0BD7-4DFA-8A6E-75820E70044F}"/>
          </ac:picMkLst>
        </pc:picChg>
      </pc:sldChg>
      <pc:sldChg chg="addSp modSp add mod setBg modAnim">
        <pc:chgData name="iacob Mihail Andrei" userId="0d9eb29e7ab37a02" providerId="LiveId" clId="{834D47A6-6FC2-46C5-BA96-A5C66C27A3CF}" dt="2021-04-08T10:21:32.770" v="906"/>
        <pc:sldMkLst>
          <pc:docMk/>
          <pc:sldMk cId="3615308704" sldId="275"/>
        </pc:sldMkLst>
        <pc:spChg chg="add mod">
          <ac:chgData name="iacob Mihail Andrei" userId="0d9eb29e7ab37a02" providerId="LiveId" clId="{834D47A6-6FC2-46C5-BA96-A5C66C27A3CF}" dt="2021-04-08T09:30:35.144" v="432" actId="1076"/>
          <ac:spMkLst>
            <pc:docMk/>
            <pc:sldMk cId="3615308704" sldId="275"/>
            <ac:spMk id="3" creationId="{4EB4A386-D1BB-45CC-AB1C-E10F1CA698CC}"/>
          </ac:spMkLst>
        </pc:spChg>
        <pc:spChg chg="add mod">
          <ac:chgData name="iacob Mihail Andrei" userId="0d9eb29e7ab37a02" providerId="LiveId" clId="{834D47A6-6FC2-46C5-BA96-A5C66C27A3CF}" dt="2021-04-08T10:07:54.659" v="765" actId="1076"/>
          <ac:spMkLst>
            <pc:docMk/>
            <pc:sldMk cId="3615308704" sldId="275"/>
            <ac:spMk id="5" creationId="{2211DB4A-AD42-4789-B12E-A25DFACB769B}"/>
          </ac:spMkLst>
        </pc:spChg>
        <pc:picChg chg="add mod">
          <ac:chgData name="iacob Mihail Andrei" userId="0d9eb29e7ab37a02" providerId="LiveId" clId="{834D47A6-6FC2-46C5-BA96-A5C66C27A3CF}" dt="2021-04-08T10:07:52.783" v="764" actId="1076"/>
          <ac:picMkLst>
            <pc:docMk/>
            <pc:sldMk cId="3615308704" sldId="275"/>
            <ac:picMk id="6" creationId="{31D2F857-5E6E-408F-8162-9C174154EAE4}"/>
          </ac:picMkLst>
        </pc:picChg>
      </pc:sldChg>
      <pc:sldChg chg="addSp delSp modSp add mod setBg modAnim">
        <pc:chgData name="iacob Mihail Andrei" userId="0d9eb29e7ab37a02" providerId="LiveId" clId="{834D47A6-6FC2-46C5-BA96-A5C66C27A3CF}" dt="2021-04-08T10:21:47.042" v="910"/>
        <pc:sldMkLst>
          <pc:docMk/>
          <pc:sldMk cId="3329786953" sldId="276"/>
        </pc:sldMkLst>
        <pc:spChg chg="add mod">
          <ac:chgData name="iacob Mihail Andrei" userId="0d9eb29e7ab37a02" providerId="LiveId" clId="{834D47A6-6FC2-46C5-BA96-A5C66C27A3CF}" dt="2021-04-08T10:21:38.783" v="907" actId="1076"/>
          <ac:spMkLst>
            <pc:docMk/>
            <pc:sldMk cId="3329786953" sldId="276"/>
            <ac:spMk id="3" creationId="{71418467-D30A-4B09-8A5B-B3EDF42E6AAD}"/>
          </ac:spMkLst>
        </pc:spChg>
        <pc:spChg chg="add mod">
          <ac:chgData name="iacob Mihail Andrei" userId="0d9eb29e7ab37a02" providerId="LiveId" clId="{834D47A6-6FC2-46C5-BA96-A5C66C27A3CF}" dt="2021-04-08T09:31:35.654" v="451"/>
          <ac:spMkLst>
            <pc:docMk/>
            <pc:sldMk cId="3329786953" sldId="276"/>
            <ac:spMk id="5" creationId="{46B0DE98-D01C-4B8B-B572-A52A0211C3C8}"/>
          </ac:spMkLst>
        </pc:spChg>
        <pc:spChg chg="add mod">
          <ac:chgData name="iacob Mihail Andrei" userId="0d9eb29e7ab37a02" providerId="LiveId" clId="{834D47A6-6FC2-46C5-BA96-A5C66C27A3CF}" dt="2021-04-08T09:32:01.529" v="460" actId="1076"/>
          <ac:spMkLst>
            <pc:docMk/>
            <pc:sldMk cId="3329786953" sldId="276"/>
            <ac:spMk id="7" creationId="{5F4BA379-2C33-44E5-9F98-B0346E144C27}"/>
          </ac:spMkLst>
        </pc:spChg>
        <pc:picChg chg="add del mod">
          <ac:chgData name="iacob Mihail Andrei" userId="0d9eb29e7ab37a02" providerId="LiveId" clId="{834D47A6-6FC2-46C5-BA96-A5C66C27A3CF}" dt="2021-04-08T10:10:53.225" v="780" actId="21"/>
          <ac:picMkLst>
            <pc:docMk/>
            <pc:sldMk cId="3329786953" sldId="276"/>
            <ac:picMk id="8" creationId="{A030AE60-43B3-49F1-BAF1-36EE6A8D103F}"/>
          </ac:picMkLst>
        </pc:picChg>
        <pc:picChg chg="add del mod">
          <ac:chgData name="iacob Mihail Andrei" userId="0d9eb29e7ab37a02" providerId="LiveId" clId="{834D47A6-6FC2-46C5-BA96-A5C66C27A3CF}" dt="2021-04-08T10:11:39.534" v="799" actId="21"/>
          <ac:picMkLst>
            <pc:docMk/>
            <pc:sldMk cId="3329786953" sldId="276"/>
            <ac:picMk id="9" creationId="{00086A19-FEB0-4DDB-A43C-950CBEBF4B58}"/>
          </ac:picMkLst>
        </pc:picChg>
      </pc:sldChg>
      <pc:sldChg chg="addSp modSp add mod setBg modAnim">
        <pc:chgData name="iacob Mihail Andrei" userId="0d9eb29e7ab37a02" providerId="LiveId" clId="{834D47A6-6FC2-46C5-BA96-A5C66C27A3CF}" dt="2021-04-08T10:22:00.258" v="914"/>
        <pc:sldMkLst>
          <pc:docMk/>
          <pc:sldMk cId="58199568" sldId="277"/>
        </pc:sldMkLst>
        <pc:spChg chg="add mod">
          <ac:chgData name="iacob Mihail Andrei" userId="0d9eb29e7ab37a02" providerId="LiveId" clId="{834D47A6-6FC2-46C5-BA96-A5C66C27A3CF}" dt="2021-04-08T10:21:50.683" v="911" actId="1076"/>
          <ac:spMkLst>
            <pc:docMk/>
            <pc:sldMk cId="58199568" sldId="277"/>
            <ac:spMk id="3" creationId="{2042A1A2-4843-40CF-B798-8813EAB354EA}"/>
          </ac:spMkLst>
        </pc:spChg>
        <pc:spChg chg="add mod">
          <ac:chgData name="iacob Mihail Andrei" userId="0d9eb29e7ab37a02" providerId="LiveId" clId="{834D47A6-6FC2-46C5-BA96-A5C66C27A3CF}" dt="2021-04-08T10:12:25.629" v="805" actId="1076"/>
          <ac:spMkLst>
            <pc:docMk/>
            <pc:sldMk cId="58199568" sldId="277"/>
            <ac:spMk id="5" creationId="{E72C3476-C28D-43C1-86EB-FC6FCDDBC86B}"/>
          </ac:spMkLst>
        </pc:spChg>
        <pc:picChg chg="add mod">
          <ac:chgData name="iacob Mihail Andrei" userId="0d9eb29e7ab37a02" providerId="LiveId" clId="{834D47A6-6FC2-46C5-BA96-A5C66C27A3CF}" dt="2021-04-08T10:12:40.249" v="815" actId="1076"/>
          <ac:picMkLst>
            <pc:docMk/>
            <pc:sldMk cId="58199568" sldId="277"/>
            <ac:picMk id="6" creationId="{61889EBA-B6E5-45CA-B6A5-3AAA644F12C5}"/>
          </ac:picMkLst>
        </pc:picChg>
      </pc:sldChg>
      <pc:sldChg chg="addSp delSp modSp add mod setBg modAnim">
        <pc:chgData name="iacob Mihail Andrei" userId="0d9eb29e7ab37a02" providerId="LiveId" clId="{834D47A6-6FC2-46C5-BA96-A5C66C27A3CF}" dt="2021-04-08T10:22:13.137" v="916"/>
        <pc:sldMkLst>
          <pc:docMk/>
          <pc:sldMk cId="434765291" sldId="278"/>
        </pc:sldMkLst>
        <pc:spChg chg="add mod">
          <ac:chgData name="iacob Mihail Andrei" userId="0d9eb29e7ab37a02" providerId="LiveId" clId="{834D47A6-6FC2-46C5-BA96-A5C66C27A3CF}" dt="2021-04-08T10:11:45.556" v="802" actId="1076"/>
          <ac:spMkLst>
            <pc:docMk/>
            <pc:sldMk cId="434765291" sldId="278"/>
            <ac:spMk id="3" creationId="{3D4CB449-8D8C-4506-8AAD-C365F0CE240A}"/>
          </ac:spMkLst>
        </pc:spChg>
        <pc:picChg chg="add del mod">
          <ac:chgData name="iacob Mihail Andrei" userId="0d9eb29e7ab37a02" providerId="LiveId" clId="{834D47A6-6FC2-46C5-BA96-A5C66C27A3CF}" dt="2021-04-08T10:12:35.011" v="811" actId="21"/>
          <ac:picMkLst>
            <pc:docMk/>
            <pc:sldMk cId="434765291" sldId="278"/>
            <ac:picMk id="4" creationId="{E5B22E8D-E462-4B27-B99C-A0CBE8AFCB19}"/>
          </ac:picMkLst>
        </pc:picChg>
        <pc:picChg chg="add mod">
          <ac:chgData name="iacob Mihail Andrei" userId="0d9eb29e7ab37a02" providerId="LiveId" clId="{834D47A6-6FC2-46C5-BA96-A5C66C27A3CF}" dt="2021-04-08T10:12:33.681" v="810" actId="1076"/>
          <ac:picMkLst>
            <pc:docMk/>
            <pc:sldMk cId="434765291" sldId="278"/>
            <ac:picMk id="5" creationId="{ABD63E7A-88D6-4817-A456-3D7632272697}"/>
          </ac:picMkLst>
        </pc:picChg>
      </pc:sldChg>
      <pc:sldChg chg="addSp modSp add mod setBg modAnim">
        <pc:chgData name="iacob Mihail Andrei" userId="0d9eb29e7ab37a02" providerId="LiveId" clId="{834D47A6-6FC2-46C5-BA96-A5C66C27A3CF}" dt="2021-04-08T10:22:18.551" v="917"/>
        <pc:sldMkLst>
          <pc:docMk/>
          <pc:sldMk cId="1715352430" sldId="279"/>
        </pc:sldMkLst>
        <pc:spChg chg="add mod">
          <ac:chgData name="iacob Mihail Andrei" userId="0d9eb29e7ab37a02" providerId="LiveId" clId="{834D47A6-6FC2-46C5-BA96-A5C66C27A3CF}" dt="2021-04-08T09:33:35.334" v="488" actId="207"/>
          <ac:spMkLst>
            <pc:docMk/>
            <pc:sldMk cId="1715352430" sldId="279"/>
            <ac:spMk id="3" creationId="{7C5EA135-04A6-4651-BCE3-27F999518647}"/>
          </ac:spMkLst>
        </pc:spChg>
        <pc:picChg chg="add mod">
          <ac:chgData name="iacob Mihail Andrei" userId="0d9eb29e7ab37a02" providerId="LiveId" clId="{834D47A6-6FC2-46C5-BA96-A5C66C27A3CF}" dt="2021-04-08T10:13:47.462" v="819" actId="1076"/>
          <ac:picMkLst>
            <pc:docMk/>
            <pc:sldMk cId="1715352430" sldId="279"/>
            <ac:picMk id="13314" creationId="{7524124D-9DC9-4ADD-8950-C360029D981B}"/>
          </ac:picMkLst>
        </pc:picChg>
      </pc:sldChg>
      <pc:sldChg chg="addSp modSp add mod setBg modAnim">
        <pc:chgData name="iacob Mihail Andrei" userId="0d9eb29e7ab37a02" providerId="LiveId" clId="{834D47A6-6FC2-46C5-BA96-A5C66C27A3CF}" dt="2021-04-08T10:22:31.025" v="919"/>
        <pc:sldMkLst>
          <pc:docMk/>
          <pc:sldMk cId="2237985029" sldId="280"/>
        </pc:sldMkLst>
        <pc:spChg chg="add mod">
          <ac:chgData name="iacob Mihail Andrei" userId="0d9eb29e7ab37a02" providerId="LiveId" clId="{834D47A6-6FC2-46C5-BA96-A5C66C27A3CF}" dt="2021-04-08T09:34:00.642" v="494" actId="1076"/>
          <ac:spMkLst>
            <pc:docMk/>
            <pc:sldMk cId="2237985029" sldId="280"/>
            <ac:spMk id="3" creationId="{A7FAEBBA-8314-48E6-B7F3-BD3F1D71AB09}"/>
          </ac:spMkLst>
        </pc:spChg>
        <pc:spChg chg="add mod">
          <ac:chgData name="iacob Mihail Andrei" userId="0d9eb29e7ab37a02" providerId="LiveId" clId="{834D47A6-6FC2-46C5-BA96-A5C66C27A3CF}" dt="2021-04-08T10:14:03.735" v="820" actId="1076"/>
          <ac:spMkLst>
            <pc:docMk/>
            <pc:sldMk cId="2237985029" sldId="280"/>
            <ac:spMk id="5" creationId="{768586C7-D320-40FC-9ED3-57EA9A954ADD}"/>
          </ac:spMkLst>
        </pc:spChg>
        <pc:picChg chg="add mod">
          <ac:chgData name="iacob Mihail Andrei" userId="0d9eb29e7ab37a02" providerId="LiveId" clId="{834D47A6-6FC2-46C5-BA96-A5C66C27A3CF}" dt="2021-04-08T10:14:10.447" v="824" actId="1076"/>
          <ac:picMkLst>
            <pc:docMk/>
            <pc:sldMk cId="2237985029" sldId="280"/>
            <ac:picMk id="6" creationId="{D96137AD-9451-4EEC-A9EB-B0AFCF534399}"/>
          </ac:picMkLst>
        </pc:picChg>
      </pc:sldChg>
      <pc:sldChg chg="addSp modSp add mod setBg modAnim">
        <pc:chgData name="iacob Mihail Andrei" userId="0d9eb29e7ab37a02" providerId="LiveId" clId="{834D47A6-6FC2-46C5-BA96-A5C66C27A3CF}" dt="2021-04-08T10:22:41.210" v="921"/>
        <pc:sldMkLst>
          <pc:docMk/>
          <pc:sldMk cId="4031336114" sldId="281"/>
        </pc:sldMkLst>
        <pc:spChg chg="add mod">
          <ac:chgData name="iacob Mihail Andrei" userId="0d9eb29e7ab37a02" providerId="LiveId" clId="{834D47A6-6FC2-46C5-BA96-A5C66C27A3CF}" dt="2021-04-08T09:34:37.673" v="507" actId="1076"/>
          <ac:spMkLst>
            <pc:docMk/>
            <pc:sldMk cId="4031336114" sldId="281"/>
            <ac:spMk id="3" creationId="{5B99CE37-F463-4A74-8654-55954C278FAC}"/>
          </ac:spMkLst>
        </pc:spChg>
        <pc:spChg chg="add mod">
          <ac:chgData name="iacob Mihail Andrei" userId="0d9eb29e7ab37a02" providerId="LiveId" clId="{834D47A6-6FC2-46C5-BA96-A5C66C27A3CF}" dt="2021-04-08T10:14:29.782" v="827" actId="1076"/>
          <ac:spMkLst>
            <pc:docMk/>
            <pc:sldMk cId="4031336114" sldId="281"/>
            <ac:spMk id="5" creationId="{83AE8F91-EF7E-4415-A6DD-B206B748DB40}"/>
          </ac:spMkLst>
        </pc:spChg>
        <pc:picChg chg="add mod">
          <ac:chgData name="iacob Mihail Andrei" userId="0d9eb29e7ab37a02" providerId="LiveId" clId="{834D47A6-6FC2-46C5-BA96-A5C66C27A3CF}" dt="2021-04-08T10:14:31.307" v="828" actId="1076"/>
          <ac:picMkLst>
            <pc:docMk/>
            <pc:sldMk cId="4031336114" sldId="281"/>
            <ac:picMk id="6" creationId="{75A3A8A6-37C0-4F26-8750-A103A3B8CC7C}"/>
          </ac:picMkLst>
        </pc:picChg>
      </pc:sldChg>
      <pc:sldChg chg="addSp modSp add mod setBg modAnim">
        <pc:chgData name="iacob Mihail Andrei" userId="0d9eb29e7ab37a02" providerId="LiveId" clId="{834D47A6-6FC2-46C5-BA96-A5C66C27A3CF}" dt="2021-04-08T10:22:58.777" v="923"/>
        <pc:sldMkLst>
          <pc:docMk/>
          <pc:sldMk cId="4023709505" sldId="282"/>
        </pc:sldMkLst>
        <pc:spChg chg="add mod">
          <ac:chgData name="iacob Mihail Andrei" userId="0d9eb29e7ab37a02" providerId="LiveId" clId="{834D47A6-6FC2-46C5-BA96-A5C66C27A3CF}" dt="2021-04-08T09:35:23.802" v="521" actId="121"/>
          <ac:spMkLst>
            <pc:docMk/>
            <pc:sldMk cId="4023709505" sldId="282"/>
            <ac:spMk id="3" creationId="{DD9A3864-3D82-49AB-86A5-35D50395EE9F}"/>
          </ac:spMkLst>
        </pc:spChg>
        <pc:spChg chg="add mod">
          <ac:chgData name="iacob Mihail Andrei" userId="0d9eb29e7ab37a02" providerId="LiveId" clId="{834D47A6-6FC2-46C5-BA96-A5C66C27A3CF}" dt="2021-04-08T09:37:24.851" v="544" actId="1076"/>
          <ac:spMkLst>
            <pc:docMk/>
            <pc:sldMk cId="4023709505" sldId="282"/>
            <ac:spMk id="5" creationId="{000B73B4-8507-43CD-8181-FB16D7CC3DEB}"/>
          </ac:spMkLst>
        </pc:spChg>
        <pc:spChg chg="add mod">
          <ac:chgData name="iacob Mihail Andrei" userId="0d9eb29e7ab37a02" providerId="LiveId" clId="{834D47A6-6FC2-46C5-BA96-A5C66C27A3CF}" dt="2021-04-08T09:37:43.159" v="552" actId="1076"/>
          <ac:spMkLst>
            <pc:docMk/>
            <pc:sldMk cId="4023709505" sldId="282"/>
            <ac:spMk id="8" creationId="{82606E1F-A769-4C4B-86F9-9DC0C3A95650}"/>
          </ac:spMkLst>
        </pc:spChg>
        <pc:picChg chg="add mod">
          <ac:chgData name="iacob Mihail Andrei" userId="0d9eb29e7ab37a02" providerId="LiveId" clId="{834D47A6-6FC2-46C5-BA96-A5C66C27A3CF}" dt="2021-04-08T09:37:22.964" v="543" actId="1076"/>
          <ac:picMkLst>
            <pc:docMk/>
            <pc:sldMk cId="4023709505" sldId="282"/>
            <ac:picMk id="6" creationId="{138D9D9D-8413-4B78-9505-A07D9C62E52E}"/>
          </ac:picMkLst>
        </pc:picChg>
      </pc:sldChg>
      <pc:sldChg chg="addSp modSp add mod setBg modAnim">
        <pc:chgData name="iacob Mihail Andrei" userId="0d9eb29e7ab37a02" providerId="LiveId" clId="{834D47A6-6FC2-46C5-BA96-A5C66C27A3CF}" dt="2021-04-08T10:23:13.023" v="924"/>
        <pc:sldMkLst>
          <pc:docMk/>
          <pc:sldMk cId="3363298230" sldId="283"/>
        </pc:sldMkLst>
        <pc:spChg chg="add mod">
          <ac:chgData name="iacob Mihail Andrei" userId="0d9eb29e7ab37a02" providerId="LiveId" clId="{834D47A6-6FC2-46C5-BA96-A5C66C27A3CF}" dt="2021-04-08T09:38:17.466" v="564" actId="403"/>
          <ac:spMkLst>
            <pc:docMk/>
            <pc:sldMk cId="3363298230" sldId="283"/>
            <ac:spMk id="3" creationId="{14A26018-B814-43F5-B1F7-766F484B6837}"/>
          </ac:spMkLst>
        </pc:spChg>
        <pc:spChg chg="add mod">
          <ac:chgData name="iacob Mihail Andrei" userId="0d9eb29e7ab37a02" providerId="LiveId" clId="{834D47A6-6FC2-46C5-BA96-A5C66C27A3CF}" dt="2021-04-08T10:15:32.505" v="833" actId="1076"/>
          <ac:spMkLst>
            <pc:docMk/>
            <pc:sldMk cId="3363298230" sldId="283"/>
            <ac:spMk id="5" creationId="{A2A81B42-E49E-4579-9CCE-6A5CFE4BAC3D}"/>
          </ac:spMkLst>
        </pc:spChg>
        <pc:spChg chg="add mod">
          <ac:chgData name="iacob Mihail Andrei" userId="0d9eb29e7ab37a02" providerId="LiveId" clId="{834D47A6-6FC2-46C5-BA96-A5C66C27A3CF}" dt="2021-04-08T10:15:43.423" v="838" actId="1076"/>
          <ac:spMkLst>
            <pc:docMk/>
            <pc:sldMk cId="3363298230" sldId="283"/>
            <ac:spMk id="7" creationId="{78F187BA-2920-4356-A350-015DB8A20C95}"/>
          </ac:spMkLst>
        </pc:spChg>
        <pc:picChg chg="add mod">
          <ac:chgData name="iacob Mihail Andrei" userId="0d9eb29e7ab37a02" providerId="LiveId" clId="{834D47A6-6FC2-46C5-BA96-A5C66C27A3CF}" dt="2021-04-08T10:15:41.314" v="837" actId="1076"/>
          <ac:picMkLst>
            <pc:docMk/>
            <pc:sldMk cId="3363298230" sldId="283"/>
            <ac:picMk id="8" creationId="{0166CDE7-3796-45F9-82FF-0C8D5F98B312}"/>
          </ac:picMkLst>
        </pc:picChg>
      </pc:sldChg>
      <pc:sldChg chg="addSp modSp add mod setBg modAnim">
        <pc:chgData name="iacob Mihail Andrei" userId="0d9eb29e7ab37a02" providerId="LiveId" clId="{834D47A6-6FC2-46C5-BA96-A5C66C27A3CF}" dt="2021-04-08T10:23:18.134" v="925"/>
        <pc:sldMkLst>
          <pc:docMk/>
          <pc:sldMk cId="508959364" sldId="284"/>
        </pc:sldMkLst>
        <pc:spChg chg="add mod">
          <ac:chgData name="iacob Mihail Andrei" userId="0d9eb29e7ab37a02" providerId="LiveId" clId="{834D47A6-6FC2-46C5-BA96-A5C66C27A3CF}" dt="2021-04-08T09:39:12.050" v="582" actId="1076"/>
          <ac:spMkLst>
            <pc:docMk/>
            <pc:sldMk cId="508959364" sldId="284"/>
            <ac:spMk id="3" creationId="{A645D0BA-9461-4777-9768-E1BD9B9BBCEF}"/>
          </ac:spMkLst>
        </pc:spChg>
        <pc:picChg chg="add mod">
          <ac:chgData name="iacob Mihail Andrei" userId="0d9eb29e7ab37a02" providerId="LiveId" clId="{834D47A6-6FC2-46C5-BA96-A5C66C27A3CF}" dt="2021-04-08T10:16:00.505" v="842" actId="1076"/>
          <ac:picMkLst>
            <pc:docMk/>
            <pc:sldMk cId="508959364" sldId="284"/>
            <ac:picMk id="4" creationId="{B1893A1B-ED14-42C0-A0A5-1AD13A7BD517}"/>
          </ac:picMkLst>
        </pc:picChg>
      </pc:sldChg>
      <pc:sldChg chg="addSp modSp add mod setBg modAnim">
        <pc:chgData name="iacob Mihail Andrei" userId="0d9eb29e7ab37a02" providerId="LiveId" clId="{834D47A6-6FC2-46C5-BA96-A5C66C27A3CF}" dt="2021-04-08T10:23:21.405" v="926"/>
        <pc:sldMkLst>
          <pc:docMk/>
          <pc:sldMk cId="1259389281" sldId="285"/>
        </pc:sldMkLst>
        <pc:spChg chg="add mod">
          <ac:chgData name="iacob Mihail Andrei" userId="0d9eb29e7ab37a02" providerId="LiveId" clId="{834D47A6-6FC2-46C5-BA96-A5C66C27A3CF}" dt="2021-04-08T09:39:25.825" v="589" actId="1076"/>
          <ac:spMkLst>
            <pc:docMk/>
            <pc:sldMk cId="1259389281" sldId="285"/>
            <ac:spMk id="3" creationId="{ADF957BE-5564-4D28-BCB5-670E68AD8CFE}"/>
          </ac:spMkLst>
        </pc:spChg>
        <pc:picChg chg="add mod">
          <ac:chgData name="iacob Mihail Andrei" userId="0d9eb29e7ab37a02" providerId="LiveId" clId="{834D47A6-6FC2-46C5-BA96-A5C66C27A3CF}" dt="2021-04-08T10:16:12.822" v="846" actId="1076"/>
          <ac:picMkLst>
            <pc:docMk/>
            <pc:sldMk cId="1259389281" sldId="285"/>
            <ac:picMk id="4" creationId="{C58FCCA4-0F15-46AE-9BBA-E1490912E6F2}"/>
          </ac:picMkLst>
        </pc:picChg>
      </pc:sldChg>
      <pc:sldChg chg="addSp modSp add mod setBg modAnim">
        <pc:chgData name="iacob Mihail Andrei" userId="0d9eb29e7ab37a02" providerId="LiveId" clId="{834D47A6-6FC2-46C5-BA96-A5C66C27A3CF}" dt="2021-04-08T10:23:25.535" v="927"/>
        <pc:sldMkLst>
          <pc:docMk/>
          <pc:sldMk cId="461146837" sldId="286"/>
        </pc:sldMkLst>
        <pc:spChg chg="add mod">
          <ac:chgData name="iacob Mihail Andrei" userId="0d9eb29e7ab37a02" providerId="LiveId" clId="{834D47A6-6FC2-46C5-BA96-A5C66C27A3CF}" dt="2021-04-08T10:16:31.969" v="851" actId="1076"/>
          <ac:spMkLst>
            <pc:docMk/>
            <pc:sldMk cId="461146837" sldId="286"/>
            <ac:spMk id="3" creationId="{4B567322-5A18-4A75-AB2F-0EBC83E2C586}"/>
          </ac:spMkLst>
        </pc:spChg>
        <pc:picChg chg="add mod">
          <ac:chgData name="iacob Mihail Andrei" userId="0d9eb29e7ab37a02" providerId="LiveId" clId="{834D47A6-6FC2-46C5-BA96-A5C66C27A3CF}" dt="2021-04-08T10:16:27.655" v="850" actId="1076"/>
          <ac:picMkLst>
            <pc:docMk/>
            <pc:sldMk cId="461146837" sldId="286"/>
            <ac:picMk id="4" creationId="{3D3F7D1B-737A-4761-9505-042B73388685}"/>
          </ac:picMkLst>
        </pc:picChg>
      </pc:sldChg>
      <pc:sldChg chg="addSp modSp add mod setBg modAnim">
        <pc:chgData name="iacob Mihail Andrei" userId="0d9eb29e7ab37a02" providerId="LiveId" clId="{834D47A6-6FC2-46C5-BA96-A5C66C27A3CF}" dt="2021-04-08T10:23:33.215" v="929"/>
        <pc:sldMkLst>
          <pc:docMk/>
          <pc:sldMk cId="902727438" sldId="287"/>
        </pc:sldMkLst>
        <pc:spChg chg="add mod">
          <ac:chgData name="iacob Mihail Andrei" userId="0d9eb29e7ab37a02" providerId="LiveId" clId="{834D47A6-6FC2-46C5-BA96-A5C66C27A3CF}" dt="2021-04-08T09:40:16.280" v="603" actId="1076"/>
          <ac:spMkLst>
            <pc:docMk/>
            <pc:sldMk cId="902727438" sldId="287"/>
            <ac:spMk id="3" creationId="{AB04F70E-1B8A-432D-8131-36F23132931F}"/>
          </ac:spMkLst>
        </pc:spChg>
        <pc:spChg chg="add mod">
          <ac:chgData name="iacob Mihail Andrei" userId="0d9eb29e7ab37a02" providerId="LiveId" clId="{834D47A6-6FC2-46C5-BA96-A5C66C27A3CF}" dt="2021-04-08T09:41:14.874" v="619" actId="1076"/>
          <ac:spMkLst>
            <pc:docMk/>
            <pc:sldMk cId="902727438" sldId="287"/>
            <ac:spMk id="5" creationId="{672C4BF9-0FDF-4402-AAC2-E6CF544A0A45}"/>
          </ac:spMkLst>
        </pc:spChg>
      </pc:sldChg>
      <pc:sldChg chg="addSp modSp add setBg modAnim">
        <pc:chgData name="iacob Mihail Andrei" userId="0d9eb29e7ab37a02" providerId="LiveId" clId="{834D47A6-6FC2-46C5-BA96-A5C66C27A3CF}" dt="2021-04-08T09:41:45.602" v="622" actId="207"/>
        <pc:sldMkLst>
          <pc:docMk/>
          <pc:sldMk cId="487471726" sldId="288"/>
        </pc:sldMkLst>
        <pc:spChg chg="add mod">
          <ac:chgData name="iacob Mihail Andrei" userId="0d9eb29e7ab37a02" providerId="LiveId" clId="{834D47A6-6FC2-46C5-BA96-A5C66C27A3CF}" dt="2021-04-08T09:41:45.602" v="622" actId="207"/>
          <ac:spMkLst>
            <pc:docMk/>
            <pc:sldMk cId="487471726" sldId="288"/>
            <ac:spMk id="2" creationId="{724A03FA-FC2D-4030-92E3-FF14F32AC238}"/>
          </ac:spMkLst>
        </pc:spChg>
        <pc:picChg chg="add mod">
          <ac:chgData name="iacob Mihail Andrei" userId="0d9eb29e7ab37a02" providerId="LiveId" clId="{834D47A6-6FC2-46C5-BA96-A5C66C27A3CF}" dt="2021-04-08T09:41:43.730" v="621" actId="1076"/>
          <ac:picMkLst>
            <pc:docMk/>
            <pc:sldMk cId="487471726" sldId="288"/>
            <ac:picMk id="3" creationId="{DD1BD286-7D52-43D3-99EE-4F8BAD3A18EF}"/>
          </ac:picMkLst>
        </pc:picChg>
        <pc:picChg chg="add mod">
          <ac:chgData name="iacob Mihail Andrei" userId="0d9eb29e7ab37a02" providerId="LiveId" clId="{834D47A6-6FC2-46C5-BA96-A5C66C27A3CF}" dt="2021-04-08T09:41:43.730" v="621" actId="1076"/>
          <ac:picMkLst>
            <pc:docMk/>
            <pc:sldMk cId="487471726" sldId="288"/>
            <ac:picMk id="4" creationId="{F0D34504-3B2B-45EE-9783-2A08C3E906A7}"/>
          </ac:picMkLst>
        </pc:picChg>
      </pc:sldChg>
      <pc:sldChg chg="addSp modSp new mod modAnim">
        <pc:chgData name="iacob Mihail Andrei" userId="0d9eb29e7ab37a02" providerId="LiveId" clId="{834D47A6-6FC2-46C5-BA96-A5C66C27A3CF}" dt="2021-04-08T10:21:00.207" v="896"/>
        <pc:sldMkLst>
          <pc:docMk/>
          <pc:sldMk cId="1783011404" sldId="289"/>
        </pc:sldMkLst>
        <pc:spChg chg="add mod">
          <ac:chgData name="iacob Mihail Andrei" userId="0d9eb29e7ab37a02" providerId="LiveId" clId="{834D47A6-6FC2-46C5-BA96-A5C66C27A3CF}" dt="2021-04-08T10:10:17.238" v="774" actId="1076"/>
          <ac:spMkLst>
            <pc:docMk/>
            <pc:sldMk cId="1783011404" sldId="289"/>
            <ac:spMk id="3" creationId="{5B31C21C-2062-43C3-9665-719FF9D5FEEF}"/>
          </ac:spMkLst>
        </pc:spChg>
        <pc:picChg chg="add mod">
          <ac:chgData name="iacob Mihail Andrei" userId="0d9eb29e7ab37a02" providerId="LiveId" clId="{834D47A6-6FC2-46C5-BA96-A5C66C27A3CF}" dt="2021-04-08T10:10:30.182" v="778" actId="1076"/>
          <ac:picMkLst>
            <pc:docMk/>
            <pc:sldMk cId="1783011404" sldId="289"/>
            <ac:picMk id="4" creationId="{2C7CD475-1283-4ACB-97A0-EFE15C3073E7}"/>
          </ac:picMkLst>
        </pc:picChg>
      </pc:sldChg>
      <pc:sldChg chg="add del setBg">
        <pc:chgData name="iacob Mihail Andrei" userId="0d9eb29e7ab37a02" providerId="LiveId" clId="{834D47A6-6FC2-46C5-BA96-A5C66C27A3CF}" dt="2021-04-08T09:42:00.373" v="671" actId="47"/>
        <pc:sldMkLst>
          <pc:docMk/>
          <pc:sldMk cId="2965393912" sldId="289"/>
        </pc:sldMkLst>
      </pc:sldChg>
      <pc:sldChg chg="add del setBg">
        <pc:chgData name="iacob Mihail Andrei" userId="0d9eb29e7ab37a02" providerId="LiveId" clId="{834D47A6-6FC2-46C5-BA96-A5C66C27A3CF}" dt="2021-04-08T09:42:00.085" v="670" actId="47"/>
        <pc:sldMkLst>
          <pc:docMk/>
          <pc:sldMk cId="4010127311" sldId="290"/>
        </pc:sldMkLst>
      </pc:sldChg>
      <pc:sldChg chg="add del setBg">
        <pc:chgData name="iacob Mihail Andrei" userId="0d9eb29e7ab37a02" providerId="LiveId" clId="{834D47A6-6FC2-46C5-BA96-A5C66C27A3CF}" dt="2021-04-08T09:41:59.893" v="669" actId="47"/>
        <pc:sldMkLst>
          <pc:docMk/>
          <pc:sldMk cId="2203951175" sldId="291"/>
        </pc:sldMkLst>
      </pc:sldChg>
      <pc:sldChg chg="add del setBg">
        <pc:chgData name="iacob Mihail Andrei" userId="0d9eb29e7ab37a02" providerId="LiveId" clId="{834D47A6-6FC2-46C5-BA96-A5C66C27A3CF}" dt="2021-04-08T09:41:59.693" v="668" actId="47"/>
        <pc:sldMkLst>
          <pc:docMk/>
          <pc:sldMk cId="2335671328" sldId="292"/>
        </pc:sldMkLst>
      </pc:sldChg>
      <pc:sldChg chg="add del setBg">
        <pc:chgData name="iacob Mihail Andrei" userId="0d9eb29e7ab37a02" providerId="LiveId" clId="{834D47A6-6FC2-46C5-BA96-A5C66C27A3CF}" dt="2021-04-08T09:41:59.515" v="667" actId="47"/>
        <pc:sldMkLst>
          <pc:docMk/>
          <pc:sldMk cId="2663485335" sldId="293"/>
        </pc:sldMkLst>
      </pc:sldChg>
      <pc:sldChg chg="add del setBg">
        <pc:chgData name="iacob Mihail Andrei" userId="0d9eb29e7ab37a02" providerId="LiveId" clId="{834D47A6-6FC2-46C5-BA96-A5C66C27A3CF}" dt="2021-04-08T09:41:59.308" v="666" actId="47"/>
        <pc:sldMkLst>
          <pc:docMk/>
          <pc:sldMk cId="3790671359" sldId="294"/>
        </pc:sldMkLst>
      </pc:sldChg>
      <pc:sldChg chg="add del setBg">
        <pc:chgData name="iacob Mihail Andrei" userId="0d9eb29e7ab37a02" providerId="LiveId" clId="{834D47A6-6FC2-46C5-BA96-A5C66C27A3CF}" dt="2021-04-08T09:41:59.125" v="665" actId="47"/>
        <pc:sldMkLst>
          <pc:docMk/>
          <pc:sldMk cId="1301131672" sldId="295"/>
        </pc:sldMkLst>
      </pc:sldChg>
      <pc:sldChg chg="add del setBg">
        <pc:chgData name="iacob Mihail Andrei" userId="0d9eb29e7ab37a02" providerId="LiveId" clId="{834D47A6-6FC2-46C5-BA96-A5C66C27A3CF}" dt="2021-04-08T09:41:58.924" v="664" actId="47"/>
        <pc:sldMkLst>
          <pc:docMk/>
          <pc:sldMk cId="3958854024" sldId="296"/>
        </pc:sldMkLst>
      </pc:sldChg>
      <pc:sldChg chg="add del setBg">
        <pc:chgData name="iacob Mihail Andrei" userId="0d9eb29e7ab37a02" providerId="LiveId" clId="{834D47A6-6FC2-46C5-BA96-A5C66C27A3CF}" dt="2021-04-08T09:41:58.727" v="663" actId="47"/>
        <pc:sldMkLst>
          <pc:docMk/>
          <pc:sldMk cId="479619546" sldId="297"/>
        </pc:sldMkLst>
      </pc:sldChg>
      <pc:sldChg chg="add del setBg">
        <pc:chgData name="iacob Mihail Andrei" userId="0d9eb29e7ab37a02" providerId="LiveId" clId="{834D47A6-6FC2-46C5-BA96-A5C66C27A3CF}" dt="2021-04-08T09:41:58.530" v="662" actId="47"/>
        <pc:sldMkLst>
          <pc:docMk/>
          <pc:sldMk cId="2345726959" sldId="298"/>
        </pc:sldMkLst>
      </pc:sldChg>
      <pc:sldChg chg="add del setBg">
        <pc:chgData name="iacob Mihail Andrei" userId="0d9eb29e7ab37a02" providerId="LiveId" clId="{834D47A6-6FC2-46C5-BA96-A5C66C27A3CF}" dt="2021-04-08T09:41:58.093" v="661" actId="47"/>
        <pc:sldMkLst>
          <pc:docMk/>
          <pc:sldMk cId="729765390" sldId="299"/>
        </pc:sldMkLst>
      </pc:sldChg>
      <pc:sldChg chg="add del setBg">
        <pc:chgData name="iacob Mihail Andrei" userId="0d9eb29e7ab37a02" providerId="LiveId" clId="{834D47A6-6FC2-46C5-BA96-A5C66C27A3CF}" dt="2021-04-08T09:41:57.555" v="660" actId="47"/>
        <pc:sldMkLst>
          <pc:docMk/>
          <pc:sldMk cId="2895028929" sldId="300"/>
        </pc:sldMkLst>
      </pc:sldChg>
      <pc:sldChg chg="add del setBg">
        <pc:chgData name="iacob Mihail Andrei" userId="0d9eb29e7ab37a02" providerId="LiveId" clId="{834D47A6-6FC2-46C5-BA96-A5C66C27A3CF}" dt="2021-04-08T09:41:57.457" v="659" actId="47"/>
        <pc:sldMkLst>
          <pc:docMk/>
          <pc:sldMk cId="2460228315" sldId="301"/>
        </pc:sldMkLst>
      </pc:sldChg>
      <pc:sldChg chg="add del setBg">
        <pc:chgData name="iacob Mihail Andrei" userId="0d9eb29e7ab37a02" providerId="LiveId" clId="{834D47A6-6FC2-46C5-BA96-A5C66C27A3CF}" dt="2021-04-08T09:41:57.425" v="658" actId="47"/>
        <pc:sldMkLst>
          <pc:docMk/>
          <pc:sldMk cId="2586501455" sldId="302"/>
        </pc:sldMkLst>
      </pc:sldChg>
      <pc:sldChg chg="add del setBg">
        <pc:chgData name="iacob Mihail Andrei" userId="0d9eb29e7ab37a02" providerId="LiveId" clId="{834D47A6-6FC2-46C5-BA96-A5C66C27A3CF}" dt="2021-04-08T09:41:57.393" v="657" actId="47"/>
        <pc:sldMkLst>
          <pc:docMk/>
          <pc:sldMk cId="2673528053" sldId="303"/>
        </pc:sldMkLst>
      </pc:sldChg>
      <pc:sldChg chg="add del setBg">
        <pc:chgData name="iacob Mihail Andrei" userId="0d9eb29e7ab37a02" providerId="LiveId" clId="{834D47A6-6FC2-46C5-BA96-A5C66C27A3CF}" dt="2021-04-08T09:41:57.368" v="656" actId="47"/>
        <pc:sldMkLst>
          <pc:docMk/>
          <pc:sldMk cId="4015481781" sldId="304"/>
        </pc:sldMkLst>
      </pc:sldChg>
      <pc:sldChg chg="add del setBg">
        <pc:chgData name="iacob Mihail Andrei" userId="0d9eb29e7ab37a02" providerId="LiveId" clId="{834D47A6-6FC2-46C5-BA96-A5C66C27A3CF}" dt="2021-04-08T09:41:57.336" v="655" actId="47"/>
        <pc:sldMkLst>
          <pc:docMk/>
          <pc:sldMk cId="139221602" sldId="305"/>
        </pc:sldMkLst>
      </pc:sldChg>
      <pc:sldChg chg="add del setBg">
        <pc:chgData name="iacob Mihail Andrei" userId="0d9eb29e7ab37a02" providerId="LiveId" clId="{834D47A6-6FC2-46C5-BA96-A5C66C27A3CF}" dt="2021-04-08T09:41:57.304" v="654" actId="47"/>
        <pc:sldMkLst>
          <pc:docMk/>
          <pc:sldMk cId="3953760198" sldId="306"/>
        </pc:sldMkLst>
      </pc:sldChg>
      <pc:sldChg chg="add del setBg">
        <pc:chgData name="iacob Mihail Andrei" userId="0d9eb29e7ab37a02" providerId="LiveId" clId="{834D47A6-6FC2-46C5-BA96-A5C66C27A3CF}" dt="2021-04-08T09:41:57.272" v="653" actId="47"/>
        <pc:sldMkLst>
          <pc:docMk/>
          <pc:sldMk cId="2033232554" sldId="307"/>
        </pc:sldMkLst>
      </pc:sldChg>
      <pc:sldChg chg="add del setBg">
        <pc:chgData name="iacob Mihail Andrei" userId="0d9eb29e7ab37a02" providerId="LiveId" clId="{834D47A6-6FC2-46C5-BA96-A5C66C27A3CF}" dt="2021-04-08T09:41:57.237" v="652" actId="47"/>
        <pc:sldMkLst>
          <pc:docMk/>
          <pc:sldMk cId="1051538978" sldId="308"/>
        </pc:sldMkLst>
      </pc:sldChg>
      <pc:sldChg chg="add del setBg">
        <pc:chgData name="iacob Mihail Andrei" userId="0d9eb29e7ab37a02" providerId="LiveId" clId="{834D47A6-6FC2-46C5-BA96-A5C66C27A3CF}" dt="2021-04-08T09:41:57.205" v="651" actId="47"/>
        <pc:sldMkLst>
          <pc:docMk/>
          <pc:sldMk cId="399871317" sldId="309"/>
        </pc:sldMkLst>
      </pc:sldChg>
      <pc:sldChg chg="add del setBg">
        <pc:chgData name="iacob Mihail Andrei" userId="0d9eb29e7ab37a02" providerId="LiveId" clId="{834D47A6-6FC2-46C5-BA96-A5C66C27A3CF}" dt="2021-04-08T09:41:57.181" v="650" actId="47"/>
        <pc:sldMkLst>
          <pc:docMk/>
          <pc:sldMk cId="2922646346" sldId="310"/>
        </pc:sldMkLst>
      </pc:sldChg>
      <pc:sldChg chg="add del setBg">
        <pc:chgData name="iacob Mihail Andrei" userId="0d9eb29e7ab37a02" providerId="LiveId" clId="{834D47A6-6FC2-46C5-BA96-A5C66C27A3CF}" dt="2021-04-08T09:41:57.141" v="649" actId="47"/>
        <pc:sldMkLst>
          <pc:docMk/>
          <pc:sldMk cId="4004462447" sldId="311"/>
        </pc:sldMkLst>
      </pc:sldChg>
      <pc:sldChg chg="add del setBg">
        <pc:chgData name="iacob Mihail Andrei" userId="0d9eb29e7ab37a02" providerId="LiveId" clId="{834D47A6-6FC2-46C5-BA96-A5C66C27A3CF}" dt="2021-04-08T09:41:57.110" v="648" actId="47"/>
        <pc:sldMkLst>
          <pc:docMk/>
          <pc:sldMk cId="998142173" sldId="312"/>
        </pc:sldMkLst>
      </pc:sldChg>
      <pc:sldChg chg="add del setBg">
        <pc:chgData name="iacob Mihail Andrei" userId="0d9eb29e7ab37a02" providerId="LiveId" clId="{834D47A6-6FC2-46C5-BA96-A5C66C27A3CF}" dt="2021-04-08T09:41:57.083" v="647" actId="47"/>
        <pc:sldMkLst>
          <pc:docMk/>
          <pc:sldMk cId="2576095234" sldId="313"/>
        </pc:sldMkLst>
      </pc:sldChg>
      <pc:sldChg chg="add del setBg">
        <pc:chgData name="iacob Mihail Andrei" userId="0d9eb29e7ab37a02" providerId="LiveId" clId="{834D47A6-6FC2-46C5-BA96-A5C66C27A3CF}" dt="2021-04-08T09:41:57.051" v="646" actId="47"/>
        <pc:sldMkLst>
          <pc:docMk/>
          <pc:sldMk cId="1902095547" sldId="314"/>
        </pc:sldMkLst>
      </pc:sldChg>
      <pc:sldChg chg="add del setBg">
        <pc:chgData name="iacob Mihail Andrei" userId="0d9eb29e7ab37a02" providerId="LiveId" clId="{834D47A6-6FC2-46C5-BA96-A5C66C27A3CF}" dt="2021-04-08T09:41:57.027" v="645" actId="47"/>
        <pc:sldMkLst>
          <pc:docMk/>
          <pc:sldMk cId="2674670287" sldId="315"/>
        </pc:sldMkLst>
      </pc:sldChg>
      <pc:sldChg chg="add del setBg">
        <pc:chgData name="iacob Mihail Andrei" userId="0d9eb29e7ab37a02" providerId="LiveId" clId="{834D47A6-6FC2-46C5-BA96-A5C66C27A3CF}" dt="2021-04-08T09:41:56.987" v="644" actId="47"/>
        <pc:sldMkLst>
          <pc:docMk/>
          <pc:sldMk cId="2579161095" sldId="316"/>
        </pc:sldMkLst>
      </pc:sldChg>
      <pc:sldChg chg="add del setBg">
        <pc:chgData name="iacob Mihail Andrei" userId="0d9eb29e7ab37a02" providerId="LiveId" clId="{834D47A6-6FC2-46C5-BA96-A5C66C27A3CF}" dt="2021-04-08T09:41:56.947" v="643" actId="47"/>
        <pc:sldMkLst>
          <pc:docMk/>
          <pc:sldMk cId="3195980463" sldId="317"/>
        </pc:sldMkLst>
      </pc:sldChg>
      <pc:sldChg chg="add del setBg">
        <pc:chgData name="iacob Mihail Andrei" userId="0d9eb29e7ab37a02" providerId="LiveId" clId="{834D47A6-6FC2-46C5-BA96-A5C66C27A3CF}" dt="2021-04-08T09:41:56.923" v="642" actId="47"/>
        <pc:sldMkLst>
          <pc:docMk/>
          <pc:sldMk cId="3309639017" sldId="318"/>
        </pc:sldMkLst>
      </pc:sldChg>
      <pc:sldChg chg="add del setBg">
        <pc:chgData name="iacob Mihail Andrei" userId="0d9eb29e7ab37a02" providerId="LiveId" clId="{834D47A6-6FC2-46C5-BA96-A5C66C27A3CF}" dt="2021-04-08T09:41:56.891" v="641" actId="47"/>
        <pc:sldMkLst>
          <pc:docMk/>
          <pc:sldMk cId="3354193833" sldId="319"/>
        </pc:sldMkLst>
      </pc:sldChg>
      <pc:sldChg chg="add del setBg">
        <pc:chgData name="iacob Mihail Andrei" userId="0d9eb29e7ab37a02" providerId="LiveId" clId="{834D47A6-6FC2-46C5-BA96-A5C66C27A3CF}" dt="2021-04-08T09:41:56.353" v="640" actId="47"/>
        <pc:sldMkLst>
          <pc:docMk/>
          <pc:sldMk cId="753209307" sldId="320"/>
        </pc:sldMkLst>
      </pc:sldChg>
      <pc:sldChg chg="add del setBg">
        <pc:chgData name="iacob Mihail Andrei" userId="0d9eb29e7ab37a02" providerId="LiveId" clId="{834D47A6-6FC2-46C5-BA96-A5C66C27A3CF}" dt="2021-04-08T09:41:55.861" v="639" actId="47"/>
        <pc:sldMkLst>
          <pc:docMk/>
          <pc:sldMk cId="3808243737" sldId="321"/>
        </pc:sldMkLst>
      </pc:sldChg>
      <pc:sldChg chg="add del setBg">
        <pc:chgData name="iacob Mihail Andrei" userId="0d9eb29e7ab37a02" providerId="LiveId" clId="{834D47A6-6FC2-46C5-BA96-A5C66C27A3CF}" dt="2021-04-08T09:41:55.830" v="638" actId="47"/>
        <pc:sldMkLst>
          <pc:docMk/>
          <pc:sldMk cId="832972664" sldId="322"/>
        </pc:sldMkLst>
      </pc:sldChg>
      <pc:sldChg chg="add del setBg">
        <pc:chgData name="iacob Mihail Andrei" userId="0d9eb29e7ab37a02" providerId="LiveId" clId="{834D47A6-6FC2-46C5-BA96-A5C66C27A3CF}" dt="2021-04-08T09:41:55.805" v="637" actId="47"/>
        <pc:sldMkLst>
          <pc:docMk/>
          <pc:sldMk cId="1881381426" sldId="323"/>
        </pc:sldMkLst>
      </pc:sldChg>
      <pc:sldChg chg="add del setBg">
        <pc:chgData name="iacob Mihail Andrei" userId="0d9eb29e7ab37a02" providerId="LiveId" clId="{834D47A6-6FC2-46C5-BA96-A5C66C27A3CF}" dt="2021-04-08T09:41:55.772" v="636" actId="47"/>
        <pc:sldMkLst>
          <pc:docMk/>
          <pc:sldMk cId="1911737966" sldId="324"/>
        </pc:sldMkLst>
      </pc:sldChg>
      <pc:sldChg chg="add del setBg">
        <pc:chgData name="iacob Mihail Andrei" userId="0d9eb29e7ab37a02" providerId="LiveId" clId="{834D47A6-6FC2-46C5-BA96-A5C66C27A3CF}" dt="2021-04-08T09:41:55.756" v="635" actId="47"/>
        <pc:sldMkLst>
          <pc:docMk/>
          <pc:sldMk cId="1214911934" sldId="325"/>
        </pc:sldMkLst>
      </pc:sldChg>
      <pc:sldChg chg="add del setBg">
        <pc:chgData name="iacob Mihail Andrei" userId="0d9eb29e7ab37a02" providerId="LiveId" clId="{834D47A6-6FC2-46C5-BA96-A5C66C27A3CF}" dt="2021-04-08T09:41:55.724" v="634" actId="47"/>
        <pc:sldMkLst>
          <pc:docMk/>
          <pc:sldMk cId="507671830" sldId="326"/>
        </pc:sldMkLst>
      </pc:sldChg>
      <pc:sldChg chg="add del setBg">
        <pc:chgData name="iacob Mihail Andrei" userId="0d9eb29e7ab37a02" providerId="LiveId" clId="{834D47A6-6FC2-46C5-BA96-A5C66C27A3CF}" dt="2021-04-08T09:41:55.700" v="633" actId="47"/>
        <pc:sldMkLst>
          <pc:docMk/>
          <pc:sldMk cId="3752685085" sldId="327"/>
        </pc:sldMkLst>
      </pc:sldChg>
      <pc:sldChg chg="add del setBg">
        <pc:chgData name="iacob Mihail Andrei" userId="0d9eb29e7ab37a02" providerId="LiveId" clId="{834D47A6-6FC2-46C5-BA96-A5C66C27A3CF}" dt="2021-04-08T09:41:55.660" v="632" actId="47"/>
        <pc:sldMkLst>
          <pc:docMk/>
          <pc:sldMk cId="3804223107" sldId="328"/>
        </pc:sldMkLst>
      </pc:sldChg>
      <pc:sldChg chg="add del setBg">
        <pc:chgData name="iacob Mihail Andrei" userId="0d9eb29e7ab37a02" providerId="LiveId" clId="{834D47A6-6FC2-46C5-BA96-A5C66C27A3CF}" dt="2021-04-08T09:41:55.137" v="631" actId="47"/>
        <pc:sldMkLst>
          <pc:docMk/>
          <pc:sldMk cId="2933669822" sldId="329"/>
        </pc:sldMkLst>
      </pc:sldChg>
      <pc:sldChg chg="add del setBg">
        <pc:chgData name="iacob Mihail Andrei" userId="0d9eb29e7ab37a02" providerId="LiveId" clId="{834D47A6-6FC2-46C5-BA96-A5C66C27A3CF}" dt="2021-04-08T09:41:54.721" v="630" actId="47"/>
        <pc:sldMkLst>
          <pc:docMk/>
          <pc:sldMk cId="1845793352" sldId="330"/>
        </pc:sldMkLst>
      </pc:sldChg>
      <pc:sldChg chg="add del setBg">
        <pc:chgData name="iacob Mihail Andrei" userId="0d9eb29e7ab37a02" providerId="LiveId" clId="{834D47A6-6FC2-46C5-BA96-A5C66C27A3CF}" dt="2021-04-08T09:41:54.689" v="629" actId="47"/>
        <pc:sldMkLst>
          <pc:docMk/>
          <pc:sldMk cId="181466470" sldId="331"/>
        </pc:sldMkLst>
      </pc:sldChg>
      <pc:sldChg chg="add del setBg">
        <pc:chgData name="iacob Mihail Andrei" userId="0d9eb29e7ab37a02" providerId="LiveId" clId="{834D47A6-6FC2-46C5-BA96-A5C66C27A3CF}" dt="2021-04-08T09:41:54.657" v="628" actId="47"/>
        <pc:sldMkLst>
          <pc:docMk/>
          <pc:sldMk cId="408451876" sldId="332"/>
        </pc:sldMkLst>
      </pc:sldChg>
      <pc:sldChg chg="add del setBg">
        <pc:chgData name="iacob Mihail Andrei" userId="0d9eb29e7ab37a02" providerId="LiveId" clId="{834D47A6-6FC2-46C5-BA96-A5C66C27A3CF}" dt="2021-04-08T09:41:54.633" v="627" actId="47"/>
        <pc:sldMkLst>
          <pc:docMk/>
          <pc:sldMk cId="4094497654" sldId="333"/>
        </pc:sldMkLst>
      </pc:sldChg>
      <pc:sldChg chg="add del setBg">
        <pc:chgData name="iacob Mihail Andrei" userId="0d9eb29e7ab37a02" providerId="LiveId" clId="{834D47A6-6FC2-46C5-BA96-A5C66C27A3CF}" dt="2021-04-08T09:41:54.609" v="626" actId="47"/>
        <pc:sldMkLst>
          <pc:docMk/>
          <pc:sldMk cId="657851763" sldId="334"/>
        </pc:sldMkLst>
      </pc:sldChg>
      <pc:sldChg chg="add del setBg">
        <pc:chgData name="iacob Mihail Andrei" userId="0d9eb29e7ab37a02" providerId="LiveId" clId="{834D47A6-6FC2-46C5-BA96-A5C66C27A3CF}" dt="2021-04-08T09:41:54.593" v="625" actId="47"/>
        <pc:sldMkLst>
          <pc:docMk/>
          <pc:sldMk cId="1743547480" sldId="335"/>
        </pc:sldMkLst>
      </pc:sldChg>
      <pc:sldChg chg="add del setBg">
        <pc:chgData name="iacob Mihail Andrei" userId="0d9eb29e7ab37a02" providerId="LiveId" clId="{834D47A6-6FC2-46C5-BA96-A5C66C27A3CF}" dt="2021-04-08T09:41:54.545" v="624" actId="47"/>
        <pc:sldMkLst>
          <pc:docMk/>
          <pc:sldMk cId="1582448416" sldId="336"/>
        </pc:sldMkLst>
      </pc:sldChg>
      <pc:sldChg chg="add del setBg">
        <pc:chgData name="iacob Mihail Andrei" userId="0d9eb29e7ab37a02" providerId="LiveId" clId="{834D47A6-6FC2-46C5-BA96-A5C66C27A3CF}" dt="2021-04-08T09:41:54.025" v="623" actId="47"/>
        <pc:sldMkLst>
          <pc:docMk/>
          <pc:sldMk cId="1037732126" sldId="337"/>
        </pc:sldMkLst>
      </pc:sldChg>
      <pc:sldMasterChg chg="setBg modSldLayout">
        <pc:chgData name="iacob Mihail Andrei" userId="0d9eb29e7ab37a02" providerId="LiveId" clId="{834D47A6-6FC2-46C5-BA96-A5C66C27A3CF}" dt="2021-04-08T09:10:51.968" v="6"/>
        <pc:sldMasterMkLst>
          <pc:docMk/>
          <pc:sldMasterMk cId="1508084434" sldId="2147483648"/>
        </pc:sldMasterMkLst>
        <pc:sldLayoutChg chg="setBg">
          <pc:chgData name="iacob Mihail Andrei" userId="0d9eb29e7ab37a02" providerId="LiveId" clId="{834D47A6-6FC2-46C5-BA96-A5C66C27A3CF}" dt="2021-04-08T09:10:51.968" v="6"/>
          <pc:sldLayoutMkLst>
            <pc:docMk/>
            <pc:sldMasterMk cId="1508084434" sldId="2147483648"/>
            <pc:sldLayoutMk cId="4101476639" sldId="2147483649"/>
          </pc:sldLayoutMkLst>
        </pc:sldLayoutChg>
        <pc:sldLayoutChg chg="setBg">
          <pc:chgData name="iacob Mihail Andrei" userId="0d9eb29e7ab37a02" providerId="LiveId" clId="{834D47A6-6FC2-46C5-BA96-A5C66C27A3CF}" dt="2021-04-08T09:10:51.968" v="6"/>
          <pc:sldLayoutMkLst>
            <pc:docMk/>
            <pc:sldMasterMk cId="1508084434" sldId="2147483648"/>
            <pc:sldLayoutMk cId="325002736" sldId="2147483650"/>
          </pc:sldLayoutMkLst>
        </pc:sldLayoutChg>
        <pc:sldLayoutChg chg="setBg">
          <pc:chgData name="iacob Mihail Andrei" userId="0d9eb29e7ab37a02" providerId="LiveId" clId="{834D47A6-6FC2-46C5-BA96-A5C66C27A3CF}" dt="2021-04-08T09:10:51.968" v="6"/>
          <pc:sldLayoutMkLst>
            <pc:docMk/>
            <pc:sldMasterMk cId="1508084434" sldId="2147483648"/>
            <pc:sldLayoutMk cId="2156513327" sldId="2147483651"/>
          </pc:sldLayoutMkLst>
        </pc:sldLayoutChg>
        <pc:sldLayoutChg chg="setBg">
          <pc:chgData name="iacob Mihail Andrei" userId="0d9eb29e7ab37a02" providerId="LiveId" clId="{834D47A6-6FC2-46C5-BA96-A5C66C27A3CF}" dt="2021-04-08T09:10:51.968" v="6"/>
          <pc:sldLayoutMkLst>
            <pc:docMk/>
            <pc:sldMasterMk cId="1508084434" sldId="2147483648"/>
            <pc:sldLayoutMk cId="1790731760" sldId="2147483652"/>
          </pc:sldLayoutMkLst>
        </pc:sldLayoutChg>
        <pc:sldLayoutChg chg="setBg">
          <pc:chgData name="iacob Mihail Andrei" userId="0d9eb29e7ab37a02" providerId="LiveId" clId="{834D47A6-6FC2-46C5-BA96-A5C66C27A3CF}" dt="2021-04-08T09:10:51.968" v="6"/>
          <pc:sldLayoutMkLst>
            <pc:docMk/>
            <pc:sldMasterMk cId="1508084434" sldId="2147483648"/>
            <pc:sldLayoutMk cId="2147394705" sldId="2147483653"/>
          </pc:sldLayoutMkLst>
        </pc:sldLayoutChg>
        <pc:sldLayoutChg chg="setBg">
          <pc:chgData name="iacob Mihail Andrei" userId="0d9eb29e7ab37a02" providerId="LiveId" clId="{834D47A6-6FC2-46C5-BA96-A5C66C27A3CF}" dt="2021-04-08T09:10:51.968" v="6"/>
          <pc:sldLayoutMkLst>
            <pc:docMk/>
            <pc:sldMasterMk cId="1508084434" sldId="2147483648"/>
            <pc:sldLayoutMk cId="1675509014" sldId="2147483654"/>
          </pc:sldLayoutMkLst>
        </pc:sldLayoutChg>
        <pc:sldLayoutChg chg="setBg">
          <pc:chgData name="iacob Mihail Andrei" userId="0d9eb29e7ab37a02" providerId="LiveId" clId="{834D47A6-6FC2-46C5-BA96-A5C66C27A3CF}" dt="2021-04-08T09:10:51.968" v="6"/>
          <pc:sldLayoutMkLst>
            <pc:docMk/>
            <pc:sldMasterMk cId="1508084434" sldId="2147483648"/>
            <pc:sldLayoutMk cId="333157226" sldId="2147483655"/>
          </pc:sldLayoutMkLst>
        </pc:sldLayoutChg>
        <pc:sldLayoutChg chg="setBg">
          <pc:chgData name="iacob Mihail Andrei" userId="0d9eb29e7ab37a02" providerId="LiveId" clId="{834D47A6-6FC2-46C5-BA96-A5C66C27A3CF}" dt="2021-04-08T09:10:51.968" v="6"/>
          <pc:sldLayoutMkLst>
            <pc:docMk/>
            <pc:sldMasterMk cId="1508084434" sldId="2147483648"/>
            <pc:sldLayoutMk cId="1147969735" sldId="2147483656"/>
          </pc:sldLayoutMkLst>
        </pc:sldLayoutChg>
        <pc:sldLayoutChg chg="setBg">
          <pc:chgData name="iacob Mihail Andrei" userId="0d9eb29e7ab37a02" providerId="LiveId" clId="{834D47A6-6FC2-46C5-BA96-A5C66C27A3CF}" dt="2021-04-08T09:10:51.968" v="6"/>
          <pc:sldLayoutMkLst>
            <pc:docMk/>
            <pc:sldMasterMk cId="1508084434" sldId="2147483648"/>
            <pc:sldLayoutMk cId="1823332724" sldId="2147483657"/>
          </pc:sldLayoutMkLst>
        </pc:sldLayoutChg>
        <pc:sldLayoutChg chg="setBg">
          <pc:chgData name="iacob Mihail Andrei" userId="0d9eb29e7ab37a02" providerId="LiveId" clId="{834D47A6-6FC2-46C5-BA96-A5C66C27A3CF}" dt="2021-04-08T09:10:51.968" v="6"/>
          <pc:sldLayoutMkLst>
            <pc:docMk/>
            <pc:sldMasterMk cId="1508084434" sldId="2147483648"/>
            <pc:sldLayoutMk cId="3896610197" sldId="2147483658"/>
          </pc:sldLayoutMkLst>
        </pc:sldLayoutChg>
        <pc:sldLayoutChg chg="setBg">
          <pc:chgData name="iacob Mihail Andrei" userId="0d9eb29e7ab37a02" providerId="LiveId" clId="{834D47A6-6FC2-46C5-BA96-A5C66C27A3CF}" dt="2021-04-08T09:10:51.968" v="6"/>
          <pc:sldLayoutMkLst>
            <pc:docMk/>
            <pc:sldMasterMk cId="1508084434" sldId="2147483648"/>
            <pc:sldLayoutMk cId="134751270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13BF3A2-E549-4F66-9F25-FC5A9BFF9F2A}"/>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E7D0E843-B1A6-4BFB-95EC-0172FB13B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21E3645E-6F64-4447-957B-0EEAE59BF4FA}"/>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5" name="Substituent subsol 4">
            <a:extLst>
              <a:ext uri="{FF2B5EF4-FFF2-40B4-BE49-F238E27FC236}">
                <a16:creationId xmlns:a16="http://schemas.microsoft.com/office/drawing/2014/main" id="{6614DAD5-DE8A-4310-8026-635E5B9E8032}"/>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4A7C0074-789A-4182-B703-74951CD61AD4}"/>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4101476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6FE1ACD-99DC-4D84-AE4F-E5585B1C6DC9}"/>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EAAF2F5E-1831-4D35-8C08-EA21D2595CB6}"/>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375F5B7-79EA-44A2-BBF1-DD61A0693608}"/>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5" name="Substituent subsol 4">
            <a:extLst>
              <a:ext uri="{FF2B5EF4-FFF2-40B4-BE49-F238E27FC236}">
                <a16:creationId xmlns:a16="http://schemas.microsoft.com/office/drawing/2014/main" id="{0780BC6E-F644-4846-930D-475ED44B27B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B4299B9D-1EBB-4FE1-9C36-C5E6D01F78E7}"/>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389661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5B6763F3-F993-4928-A630-EA3034D1592E}"/>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E8549AB6-2D06-4EF1-91C6-A254E5079D30}"/>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18BA64B5-91DC-440D-8278-AF8962E96387}"/>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5" name="Substituent subsol 4">
            <a:extLst>
              <a:ext uri="{FF2B5EF4-FFF2-40B4-BE49-F238E27FC236}">
                <a16:creationId xmlns:a16="http://schemas.microsoft.com/office/drawing/2014/main" id="{2073389F-1F00-4FF1-893F-7D8AA1CE27D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654EBAF8-7231-4045-B423-6923BBEA4727}"/>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134751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66E7D7E-1B0E-4D34-B971-8BD4578315A5}"/>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1FB27A1F-8560-4871-A049-FFB187F90F1C}"/>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3AB88C80-0AE3-4FCB-881D-9C335544EDB9}"/>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5" name="Substituent subsol 4">
            <a:extLst>
              <a:ext uri="{FF2B5EF4-FFF2-40B4-BE49-F238E27FC236}">
                <a16:creationId xmlns:a16="http://schemas.microsoft.com/office/drawing/2014/main" id="{7AFDC83C-B3DC-41AA-8D56-18E3342A956C}"/>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9904E0F6-A100-41B0-9677-C6B221531C0F}"/>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32500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99FAA41-2831-4D50-87AF-50DD5AEF895E}"/>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EBF1B6B7-6535-4EE3-8ED0-C02D2D36A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65D9FA4-31B8-40F0-BF86-E4099A343A6B}"/>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5" name="Substituent subsol 4">
            <a:extLst>
              <a:ext uri="{FF2B5EF4-FFF2-40B4-BE49-F238E27FC236}">
                <a16:creationId xmlns:a16="http://schemas.microsoft.com/office/drawing/2014/main" id="{F9695DD4-09CD-4B7C-96C9-B76268D197FF}"/>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A85AFA5C-1005-4851-B86A-C9E1457F8B05}"/>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215651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5642B9-828B-47CB-80B4-73A08B0168F9}"/>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E2FA195F-7157-4E8B-96AD-D990779E7118}"/>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868D9B5E-8F00-4E6D-936B-B1FFFD051F9E}"/>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D316E784-E0DC-4FC2-885D-E3B43E177814}"/>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6" name="Substituent subsol 5">
            <a:extLst>
              <a:ext uri="{FF2B5EF4-FFF2-40B4-BE49-F238E27FC236}">
                <a16:creationId xmlns:a16="http://schemas.microsoft.com/office/drawing/2014/main" id="{005AEE3C-C596-42B7-A317-B97CC24D411F}"/>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49578375-C0D4-4DAB-A7E2-B64DD7F24ABD}"/>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179073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DFD7226-74EC-4B95-95B9-EC76E6D1AD87}"/>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264A6FD7-03C7-48FC-B8BE-F08D78EC8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4F67481A-18C9-48E8-BAE6-AA1A0D34F1D0}"/>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FC04D7C1-6AD5-4DED-B284-29ECA6BF2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FF7C7AF0-C4EB-4BBF-9776-A449C8686AF1}"/>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D203CAF0-0728-4B46-AB45-FCDA0CC9EF74}"/>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8" name="Substituent subsol 7">
            <a:extLst>
              <a:ext uri="{FF2B5EF4-FFF2-40B4-BE49-F238E27FC236}">
                <a16:creationId xmlns:a16="http://schemas.microsoft.com/office/drawing/2014/main" id="{F0350D1F-F470-4B33-94E4-E91B4CB316E0}"/>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FB7AA975-15E7-4200-B667-6976908954C9}"/>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214739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AD46B20-A733-43F9-B49A-0CB1EB48541C}"/>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BE9B457E-B9D1-4201-9F44-93EEDD404429}"/>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4" name="Substituent subsol 3">
            <a:extLst>
              <a:ext uri="{FF2B5EF4-FFF2-40B4-BE49-F238E27FC236}">
                <a16:creationId xmlns:a16="http://schemas.microsoft.com/office/drawing/2014/main" id="{C81DDDB2-1C27-44E4-A15B-A172742641C1}"/>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045F20F3-E64D-43D1-8C9E-2B1DAF4BE874}"/>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167550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2DDE8A6-6CEB-46CF-B6B1-79A335FD896C}"/>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3" name="Substituent subsol 2">
            <a:extLst>
              <a:ext uri="{FF2B5EF4-FFF2-40B4-BE49-F238E27FC236}">
                <a16:creationId xmlns:a16="http://schemas.microsoft.com/office/drawing/2014/main" id="{705B0916-96F8-48C8-9721-35BEDAF968E6}"/>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F6BC8E26-EBE8-4210-9E7F-6F85AFF59F89}"/>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33315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2B9EF63-94A9-4B21-B16A-FFF88B18CDFC}"/>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2A98572-D839-4ECF-B8B2-1B7848994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8AD6EB94-F78C-42E2-ACBC-6CF9A2919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861F026-F370-43E3-87F3-D1C0E4080021}"/>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6" name="Substituent subsol 5">
            <a:extLst>
              <a:ext uri="{FF2B5EF4-FFF2-40B4-BE49-F238E27FC236}">
                <a16:creationId xmlns:a16="http://schemas.microsoft.com/office/drawing/2014/main" id="{51F59264-A643-4BE7-80F4-8C3871DAEB29}"/>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7B297DC4-4219-46C5-9CF4-95D24B994574}"/>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114796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1303A17-540E-4642-9CFD-63E1571F05B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158A416E-7953-4A1D-BA64-9D14F0CE0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ED130918-3E6A-4529-868C-274524BEB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19D4DF8E-A1EF-4DBD-B764-454955B11A1B}"/>
              </a:ext>
            </a:extLst>
          </p:cNvPr>
          <p:cNvSpPr>
            <a:spLocks noGrp="1"/>
          </p:cNvSpPr>
          <p:nvPr>
            <p:ph type="dt" sz="half" idx="10"/>
          </p:nvPr>
        </p:nvSpPr>
        <p:spPr/>
        <p:txBody>
          <a:bodyPr/>
          <a:lstStyle/>
          <a:p>
            <a:fld id="{80B00A61-1E7E-4DBB-A0C5-490C01F0C47C}" type="datetimeFigureOut">
              <a:rPr lang="ro-RO" smtClean="0"/>
              <a:t>08.04.2021</a:t>
            </a:fld>
            <a:endParaRPr lang="ro-RO"/>
          </a:p>
        </p:txBody>
      </p:sp>
      <p:sp>
        <p:nvSpPr>
          <p:cNvPr id="6" name="Substituent subsol 5">
            <a:extLst>
              <a:ext uri="{FF2B5EF4-FFF2-40B4-BE49-F238E27FC236}">
                <a16:creationId xmlns:a16="http://schemas.microsoft.com/office/drawing/2014/main" id="{FCDF2AAE-920E-4AF8-A0DA-48C4FDF50C4F}"/>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2CDC5C0B-E4C6-4443-B207-E9FBC0642A91}"/>
              </a:ext>
            </a:extLst>
          </p:cNvPr>
          <p:cNvSpPr>
            <a:spLocks noGrp="1"/>
          </p:cNvSpPr>
          <p:nvPr>
            <p:ph type="sldNum" sz="quarter" idx="12"/>
          </p:nvPr>
        </p:nvSpPr>
        <p:spPr/>
        <p:txBody>
          <a:bodyPr/>
          <a:lstStyle/>
          <a:p>
            <a:fld id="{96163442-7FA9-4CD8-BCDD-C523EE0C773A}" type="slidenum">
              <a:rPr lang="ro-RO" smtClean="0"/>
              <a:t>‹#›</a:t>
            </a:fld>
            <a:endParaRPr lang="ro-RO"/>
          </a:p>
        </p:txBody>
      </p:sp>
    </p:spTree>
    <p:extLst>
      <p:ext uri="{BB962C8B-B14F-4D97-AF65-F5344CB8AC3E}">
        <p14:creationId xmlns:p14="http://schemas.microsoft.com/office/powerpoint/2010/main" val="182333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BE3362E7-42E7-4D4C-9D95-D40D2BF1C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E10C8BF6-79F5-4596-8FB4-944421915D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7409D71C-F579-4F35-BCF0-D6AF3D58A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00A61-1E7E-4DBB-A0C5-490C01F0C47C}" type="datetimeFigureOut">
              <a:rPr lang="ro-RO" smtClean="0"/>
              <a:t>08.04.2021</a:t>
            </a:fld>
            <a:endParaRPr lang="ro-RO"/>
          </a:p>
        </p:txBody>
      </p:sp>
      <p:sp>
        <p:nvSpPr>
          <p:cNvPr id="5" name="Substituent subsol 4">
            <a:extLst>
              <a:ext uri="{FF2B5EF4-FFF2-40B4-BE49-F238E27FC236}">
                <a16:creationId xmlns:a16="http://schemas.microsoft.com/office/drawing/2014/main" id="{D9182CEC-A7D6-46E0-B3D3-19103AE75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21A2174D-C6AA-48EF-ABFD-EF2A6D5E0D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63442-7FA9-4CD8-BCDD-C523EE0C773A}" type="slidenum">
              <a:rPr lang="ro-RO" smtClean="0"/>
              <a:t>‹#›</a:t>
            </a:fld>
            <a:endParaRPr lang="ro-RO"/>
          </a:p>
        </p:txBody>
      </p:sp>
    </p:spTree>
    <p:extLst>
      <p:ext uri="{BB962C8B-B14F-4D97-AF65-F5344CB8AC3E}">
        <p14:creationId xmlns:p14="http://schemas.microsoft.com/office/powerpoint/2010/main" val="1508084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ideo" Target="https://www.youtube.com/embed/gyrzhVvg3ws?feature=oembed" TargetMode="External"/><Relationship Id="rId4" Type="http://schemas.openxmlformats.org/officeDocument/2006/relationships/hyperlink" Target="https://www.youtube.com/watch?v=gyrzhVvg3w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P9b0PJDDof4" TargetMode="External"/><Relationship Id="rId2" Type="http://schemas.openxmlformats.org/officeDocument/2006/relationships/hyperlink" Target="https://www.youtube.com/watch?v=vx8ZMkWL8hw" TargetMode="External"/><Relationship Id="rId1" Type="http://schemas.openxmlformats.org/officeDocument/2006/relationships/slideLayout" Target="../slideLayouts/slideLayout1.xml"/><Relationship Id="rId4" Type="http://schemas.openxmlformats.org/officeDocument/2006/relationships/hyperlink" Target="https://www.youtube.com/watch?v=rH2DEOxvaW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asetăText 4">
            <a:extLst>
              <a:ext uri="{FF2B5EF4-FFF2-40B4-BE49-F238E27FC236}">
                <a16:creationId xmlns:a16="http://schemas.microsoft.com/office/drawing/2014/main" id="{BB628AF4-613A-4128-B5E9-75216FF0F344}"/>
              </a:ext>
            </a:extLst>
          </p:cNvPr>
          <p:cNvSpPr txBox="1"/>
          <p:nvPr/>
        </p:nvSpPr>
        <p:spPr>
          <a:xfrm>
            <a:off x="2219105" y="1393306"/>
            <a:ext cx="8005011" cy="1386213"/>
          </a:xfrm>
          <a:prstGeom prst="rect">
            <a:avLst/>
          </a:prstGeom>
          <a:noFill/>
        </p:spPr>
        <p:txBody>
          <a:bodyPr wrap="square">
            <a:spAutoFit/>
          </a:bodyPr>
          <a:lstStyle/>
          <a:p>
            <a:pPr indent="180340" algn="ctr">
              <a:lnSpc>
                <a:spcPct val="115000"/>
              </a:lnSpc>
            </a:pPr>
            <a:r>
              <a:rPr lang="ro-RO"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 ce credem în Dumnezeu?</a:t>
            </a:r>
          </a:p>
          <a:p>
            <a:pPr indent="180340" algn="ctr">
              <a:lnSpc>
                <a:spcPct val="115000"/>
              </a:lnSpc>
            </a:pPr>
            <a:r>
              <a:rPr lang="ro-RO" sz="36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Asta e tot ce există?</a:t>
            </a:r>
            <a:endParaRPr lang="ro-RO" sz="36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30+ Free God The Father &amp; God Photos - Pixabay">
            <a:extLst>
              <a:ext uri="{FF2B5EF4-FFF2-40B4-BE49-F238E27FC236}">
                <a16:creationId xmlns:a16="http://schemas.microsoft.com/office/drawing/2014/main" id="{8CA94221-898F-4F21-89A6-81FAF5F3E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220" y="3097012"/>
            <a:ext cx="42767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F30EFE4-828E-43E8-B0F2-4C8BAFDAB605}"/>
              </a:ext>
            </a:extLst>
          </p:cNvPr>
          <p:cNvSpPr txBox="1"/>
          <p:nvPr/>
        </p:nvSpPr>
        <p:spPr>
          <a:xfrm>
            <a:off x="1576798" y="290676"/>
            <a:ext cx="7186863" cy="2677656"/>
          </a:xfrm>
          <a:prstGeom prst="rect">
            <a:avLst/>
          </a:prstGeom>
          <a:noFill/>
        </p:spPr>
        <p:txBody>
          <a:bodyPr wrap="square">
            <a:spAutoFit/>
          </a:bodyPr>
          <a:lstStyle/>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Însă tot duci o viață bună, ai un impact pozitiv asupra societății, și vei fi amintit ca o persoana virtuoasă și bună.</a:t>
            </a:r>
          </a:p>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Iar la final, descoperi că Dumnezeu chiar există, atunci ai parte și de fericire și viața veșnică în împărăția cerurilor.</a:t>
            </a:r>
          </a:p>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Practic ai câștigat la loterie.</a:t>
            </a:r>
          </a:p>
        </p:txBody>
      </p:sp>
      <p:pic>
        <p:nvPicPr>
          <p:cNvPr id="6146" name="Picture 2" descr="Win Surpriză Sărbători - Imagine gratuită pe Pixabay">
            <a:extLst>
              <a:ext uri="{FF2B5EF4-FFF2-40B4-BE49-F238E27FC236}">
                <a16:creationId xmlns:a16="http://schemas.microsoft.com/office/drawing/2014/main" id="{8655EB70-B53F-4E0C-97DD-79F1B2E7A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425" y="2625710"/>
            <a:ext cx="7281107" cy="423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8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randombar(horizont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B146AC3-3D1F-46D5-A8AE-B39A2F04DD47}"/>
              </a:ext>
            </a:extLst>
          </p:cNvPr>
          <p:cNvSpPr txBox="1"/>
          <p:nvPr/>
        </p:nvSpPr>
        <p:spPr>
          <a:xfrm>
            <a:off x="2614863" y="176287"/>
            <a:ext cx="6096000" cy="1539139"/>
          </a:xfrm>
          <a:prstGeom prst="rect">
            <a:avLst/>
          </a:prstGeom>
          <a:noFill/>
        </p:spPr>
        <p:txBody>
          <a:bodyPr wrap="square">
            <a:spAutoFit/>
          </a:bodyPr>
          <a:lstStyle/>
          <a:p>
            <a:pPr indent="180340" algn="ctr">
              <a:lnSpc>
                <a:spcPct val="115000"/>
              </a:lnSpc>
            </a:pPr>
            <a:r>
              <a:rPr lang="ro-RO" sz="28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Opțiunea 2: </a:t>
            </a:r>
          </a:p>
          <a:p>
            <a:pPr indent="180340" algn="ctr">
              <a:lnSpc>
                <a:spcPct val="115000"/>
              </a:lnSpc>
            </a:pPr>
            <a:r>
              <a:rPr lang="ro-RO" sz="28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Pariezi că El nu există </a:t>
            </a:r>
            <a:endParaRPr lang="ro-RO" sz="24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pPr>
            <a:r>
              <a:rPr lang="ro-RO" sz="28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(ateismul/agnosticismul)</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49AA98BF-582D-4395-87C7-056A9A6CDBD3}"/>
              </a:ext>
            </a:extLst>
          </p:cNvPr>
          <p:cNvSpPr txBox="1"/>
          <p:nvPr/>
        </p:nvSpPr>
        <p:spPr>
          <a:xfrm>
            <a:off x="1491915" y="2197769"/>
            <a:ext cx="9208169" cy="4154984"/>
          </a:xfrm>
          <a:prstGeom prst="rect">
            <a:avLst/>
          </a:prstGeom>
          <a:noFill/>
        </p:spPr>
        <p:txBody>
          <a:bodyPr wrap="square">
            <a:spAutoFit/>
          </a:bodyPr>
          <a:lstStyle/>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Trăiești ca și cum nu ar fi nici un Dumnezeu și faci tot ceea ce îți dorești.</a:t>
            </a:r>
          </a:p>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 pariu rău fiindcă nu ai nici o șansă de câștig. Într-un final ai să pierzi.</a:t>
            </a:r>
          </a:p>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Ori vei descoperi că el nu există și pierzi fiindcă vei dispărea după moarte....</a:t>
            </a:r>
          </a:p>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Sau vei descoperi că Dumnezeu chiar există și că nu vei putea merge în ceruri fiindcă nu l-ai urmat.</a:t>
            </a:r>
          </a:p>
          <a:p>
            <a:pPr marL="742950" lvl="1" indent="-285750" algn="just">
              <a:buFont typeface="Courier New" panose="02070309020205020404" pitchFamily="49" charset="0"/>
              <a:buChar char="o"/>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paria împotriva lui nu îmi oferă nici o șansă de a câștiga premiul cerului.</a:t>
            </a:r>
          </a:p>
          <a:p>
            <a:pPr marL="742950" lvl="1" indent="-285750" algn="just">
              <a:buFont typeface="Courier New" panose="02070309020205020404" pitchFamily="49" charset="0"/>
              <a:buChar char="o"/>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Ori vei dispărea ori nu vei avea acces în cer.</a:t>
            </a:r>
          </a:p>
        </p:txBody>
      </p:sp>
    </p:spTree>
    <p:extLst>
      <p:ext uri="{BB962C8B-B14F-4D97-AF65-F5344CB8AC3E}">
        <p14:creationId xmlns:p14="http://schemas.microsoft.com/office/powerpoint/2010/main" val="311790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06FC5C53-0757-40EC-9FD3-38119A088E60}"/>
              </a:ext>
            </a:extLst>
          </p:cNvPr>
          <p:cNvSpPr txBox="1"/>
          <p:nvPr/>
        </p:nvSpPr>
        <p:spPr>
          <a:xfrm>
            <a:off x="1579291" y="354484"/>
            <a:ext cx="7732296" cy="2600968"/>
          </a:xfrm>
          <a:prstGeom prst="rect">
            <a:avLst/>
          </a:prstGeom>
          <a:noFill/>
        </p:spPr>
        <p:txBody>
          <a:bodyPr wrap="square">
            <a:spAutoFit/>
          </a:bodyPr>
          <a:lstStyle/>
          <a:p>
            <a:pPr indent="180340" algn="ctr">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Așa că Pascal ne spune...</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ro-RO" sz="28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Ar fi mai bine să trăiești ca și cum Dumnezeu ar exista iar la final să descoperi că El nu există decât să trăiești ca și cum El nu ar exista iar la final să descoperi că El chiar există.</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0" name="Picture 2" descr="Why do Catholics call God &quot;Father&quot;?">
            <a:extLst>
              <a:ext uri="{FF2B5EF4-FFF2-40B4-BE49-F238E27FC236}">
                <a16:creationId xmlns:a16="http://schemas.microsoft.com/office/drawing/2014/main" id="{0153EF2A-8929-4DF8-ACB9-635E6F15F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621" y="3386899"/>
            <a:ext cx="6233234" cy="311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3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randombar(horizontal)">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F7A0B9C0-6BDB-450C-AE65-1A6C2C98FD2F}"/>
              </a:ext>
            </a:extLst>
          </p:cNvPr>
          <p:cNvSpPr txBox="1"/>
          <p:nvPr/>
        </p:nvSpPr>
        <p:spPr>
          <a:xfrm>
            <a:off x="3240505" y="376808"/>
            <a:ext cx="6096000" cy="1015663"/>
          </a:xfrm>
          <a:prstGeom prst="rect">
            <a:avLst/>
          </a:prstGeom>
          <a:noFill/>
        </p:spPr>
        <p:txBody>
          <a:bodyPr wrap="square">
            <a:spAutoFit/>
          </a:bodyPr>
          <a:lstStyle/>
          <a:p>
            <a:pPr algn="ct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Hrană pentru minte</a:t>
            </a:r>
          </a:p>
          <a:p>
            <a:pPr algn="ctr"/>
            <a:r>
              <a:rPr lang="ro-RO" sz="2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reflexie</a:t>
            </a:r>
          </a:p>
        </p:txBody>
      </p:sp>
      <p:sp>
        <p:nvSpPr>
          <p:cNvPr id="5" name="CasetăText 4">
            <a:extLst>
              <a:ext uri="{FF2B5EF4-FFF2-40B4-BE49-F238E27FC236}">
                <a16:creationId xmlns:a16="http://schemas.microsoft.com/office/drawing/2014/main" id="{C78439BB-2790-41FF-848A-0EDEAEFAB35C}"/>
              </a:ext>
            </a:extLst>
          </p:cNvPr>
          <p:cNvSpPr txBox="1"/>
          <p:nvPr/>
        </p:nvSpPr>
        <p:spPr>
          <a:xfrm>
            <a:off x="1788695" y="1740334"/>
            <a:ext cx="8614610" cy="2677656"/>
          </a:xfrm>
          <a:prstGeom prst="rect">
            <a:avLst/>
          </a:prstGeom>
          <a:noFill/>
        </p:spPr>
        <p:txBody>
          <a:bodyPr wrap="square">
            <a:spAutoFit/>
          </a:bodyPr>
          <a:lstStyle/>
          <a:p>
            <a:pPr indent="180340" algn="just"/>
            <a:r>
              <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Oare se merită prețul pariului pe Dumnezeu?</a:t>
            </a:r>
          </a:p>
          <a:p>
            <a:pPr indent="180340" algn="just"/>
            <a:r>
              <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 trebui să renunți la o anumită libertate și la unele plăceri ilicite. Și ce? Oricum nu le vom putea lua cu noi. Ok am putea avea parte de un pic de </a:t>
            </a:r>
            <a:r>
              <a:rPr lang="ro-RO" sz="28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distracție</a:t>
            </a:r>
            <a:r>
              <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în această viață, însă vom avea mai puțină </a:t>
            </a:r>
            <a:r>
              <a:rPr lang="ro-RO" sz="28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fericire</a:t>
            </a:r>
            <a:r>
              <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și nici o șansă la viața veșnică. </a:t>
            </a:r>
          </a:p>
        </p:txBody>
      </p:sp>
      <p:pic>
        <p:nvPicPr>
          <p:cNvPr id="8194" name="Picture 2" descr="Bet365 tanzania - Make your home and garden #1 SB">
            <a:extLst>
              <a:ext uri="{FF2B5EF4-FFF2-40B4-BE49-F238E27FC236}">
                <a16:creationId xmlns:a16="http://schemas.microsoft.com/office/drawing/2014/main" id="{B8CD6C53-B2B0-4FB6-B515-1BC14D01F0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51172" y1="42893" x2="86133" y2="76396"/>
                        <a14:foregroundMark x1="11328" y1="39340" x2="12891" y2="52538"/>
                        <a14:foregroundMark x1="12891" y1="52538" x2="18164" y2="65990"/>
                        <a14:foregroundMark x1="18164" y1="65990" x2="41602" y2="71066"/>
                        <a14:foregroundMark x1="41602" y1="71066" x2="49414" y2="77411"/>
                        <a14:foregroundMark x1="17383" y1="69289" x2="57617" y2="80203"/>
                        <a14:foregroundMark x1="75781" y1="27919" x2="79492" y2="48731"/>
                        <a14:foregroundMark x1="78320" y1="33503" x2="80078" y2="47208"/>
                        <a14:foregroundMark x1="51953" y1="64721" x2="65625" y2="65736"/>
                      </a14:backgroundRemoval>
                    </a14:imgEffect>
                  </a14:imgLayer>
                </a14:imgProps>
              </a:ext>
              <a:ext uri="{28A0092B-C50C-407E-A947-70E740481C1C}">
                <a14:useLocalDpi xmlns:a14="http://schemas.microsoft.com/office/drawing/2010/main" val="0"/>
              </a:ext>
            </a:extLst>
          </a:blip>
          <a:srcRect/>
          <a:stretch>
            <a:fillRect/>
          </a:stretch>
        </p:blipFill>
        <p:spPr bwMode="auto">
          <a:xfrm>
            <a:off x="6170478" y="3932163"/>
            <a:ext cx="3802103" cy="292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randombar(horizontal)">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07193F31-8547-416A-9C68-5D8714A918B7}"/>
              </a:ext>
            </a:extLst>
          </p:cNvPr>
          <p:cNvSpPr txBox="1"/>
          <p:nvPr/>
        </p:nvSpPr>
        <p:spPr>
          <a:xfrm>
            <a:off x="1668378" y="625641"/>
            <a:ext cx="8662738" cy="3046988"/>
          </a:xfrm>
          <a:prstGeom prst="rect">
            <a:avLst/>
          </a:prstGeom>
          <a:noFill/>
        </p:spPr>
        <p:txBody>
          <a:bodyPr wrap="square">
            <a:spAutoFit/>
          </a:bodyPr>
          <a:lstStyle/>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Oare chiar se merită să renunți la ceva finit (temporar) pentru ceva infinit?</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Întrebați-vă cu sinceritate, Pot fi sigur, pozitiv 100% că Dumnezeu nu există? Riscăm totul. Chiar merită să ne asumăm riscul asta? Poate că vom renunța la unele lucruri, însă vom câștiga mult mai multe precum: un scop, pacea, SPERANȚĂ, bucuria finală, rezultatul trăirii unei vieții de slujire față de ceilalți și față de Dumnezeu.</a:t>
            </a:r>
          </a:p>
        </p:txBody>
      </p:sp>
      <p:pic>
        <p:nvPicPr>
          <p:cNvPr id="9218" name="Picture 2" descr="God the Father: What it Means &amp; 10 Ways to Understand">
            <a:extLst>
              <a:ext uri="{FF2B5EF4-FFF2-40B4-BE49-F238E27FC236}">
                <a16:creationId xmlns:a16="http://schemas.microsoft.com/office/drawing/2014/main" id="{11FD16D2-0280-4C7B-90B0-22A0E9C62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532" y="3825869"/>
            <a:ext cx="5108359" cy="266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8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randombar(horizontal)">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FEBD4F5D-0AE7-4DAA-9551-EC5DA7E07369}"/>
              </a:ext>
            </a:extLst>
          </p:cNvPr>
          <p:cNvSpPr txBox="1"/>
          <p:nvPr/>
        </p:nvSpPr>
        <p:spPr>
          <a:xfrm>
            <a:off x="1347537" y="529213"/>
            <a:ext cx="6096000" cy="548099"/>
          </a:xfrm>
          <a:prstGeom prst="rect">
            <a:avLst/>
          </a:prstGeom>
          <a:noFill/>
        </p:spPr>
        <p:txBody>
          <a:bodyPr wrap="square">
            <a:spAutoFit/>
          </a:bodyPr>
          <a:lstStyle/>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Să facem un pas mai în față...</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CA6C5E67-A810-48BD-949A-9FB009BEE7ED}"/>
              </a:ext>
            </a:extLst>
          </p:cNvPr>
          <p:cNvSpPr txBox="1"/>
          <p:nvPr/>
        </p:nvSpPr>
        <p:spPr>
          <a:xfrm>
            <a:off x="2083449" y="1222159"/>
            <a:ext cx="7860632" cy="1200329"/>
          </a:xfrm>
          <a:prstGeom prst="rect">
            <a:avLst/>
          </a:prstGeom>
          <a:noFill/>
        </p:spPr>
        <p:txBody>
          <a:bodyPr wrap="square">
            <a:spAutoFit/>
          </a:bodyPr>
          <a:lstStyle/>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Dacă există Dumnezeu, dreptatea cere ca noi să îl adorăm și să ascultăm de El, și nu doar să credem că El există.</a:t>
            </a: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Altfel ne trezim că suntem împotriva lui.</a:t>
            </a:r>
          </a:p>
        </p:txBody>
      </p:sp>
      <p:pic>
        <p:nvPicPr>
          <p:cNvPr id="6" name="Picture 1">
            <a:extLst>
              <a:ext uri="{FF2B5EF4-FFF2-40B4-BE49-F238E27FC236}">
                <a16:creationId xmlns:a16="http://schemas.microsoft.com/office/drawing/2014/main" id="{B6E709B1-B057-4C38-AF05-A6E552B21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171" y="2763262"/>
            <a:ext cx="4635183" cy="3565525"/>
          </a:xfrm>
          <a:prstGeom prst="rect">
            <a:avLst/>
          </a:prstGeom>
        </p:spPr>
      </p:pic>
    </p:spTree>
    <p:extLst>
      <p:ext uri="{BB962C8B-B14F-4D97-AF65-F5344CB8AC3E}">
        <p14:creationId xmlns:p14="http://schemas.microsoft.com/office/powerpoint/2010/main" val="242444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82B61765-C3E6-40E0-AF32-38DE4BB6E242}"/>
              </a:ext>
            </a:extLst>
          </p:cNvPr>
          <p:cNvSpPr txBox="1"/>
          <p:nvPr/>
        </p:nvSpPr>
        <p:spPr>
          <a:xfrm>
            <a:off x="1443790" y="497129"/>
            <a:ext cx="6096000" cy="548099"/>
          </a:xfrm>
          <a:prstGeom prst="rect">
            <a:avLst/>
          </a:prstGeom>
          <a:noFill/>
        </p:spPr>
        <p:txBody>
          <a:bodyPr wrap="square">
            <a:spAutoFit/>
          </a:bodyPr>
          <a:lstStyle/>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Tot nu poți să crezi?</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16678F9A-239D-4D63-B6A5-1B3EC2576AD0}"/>
              </a:ext>
            </a:extLst>
          </p:cNvPr>
          <p:cNvSpPr txBox="1"/>
          <p:nvPr/>
        </p:nvSpPr>
        <p:spPr>
          <a:xfrm>
            <a:off x="2165684" y="1251284"/>
            <a:ext cx="8245642" cy="1569660"/>
          </a:xfrm>
          <a:prstGeom prst="rect">
            <a:avLst/>
          </a:prstGeom>
          <a:noFill/>
        </p:spPr>
        <p:txBody>
          <a:bodyPr wrap="square">
            <a:spAutoFit/>
          </a:bodyPr>
          <a:lstStyle/>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Cere-i credință. Credința este un dar. Va trebui să ne rugăm pentru darul credinței. Acest dar îl primim prin practicarea ei, adică participarea la sfânta Liturghie, rugându-ne, ascultând poruncile, mergând la </a:t>
            </a:r>
            <a:r>
              <a:rPr lang="ro-RO" sz="24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spovadă</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etc....</a:t>
            </a:r>
          </a:p>
        </p:txBody>
      </p:sp>
      <p:pic>
        <p:nvPicPr>
          <p:cNvPr id="10242" name="Picture 2" descr="Free Bible Clip Art by Phillip Martin, Holy Mass">
            <a:extLst>
              <a:ext uri="{FF2B5EF4-FFF2-40B4-BE49-F238E27FC236}">
                <a16:creationId xmlns:a16="http://schemas.microsoft.com/office/drawing/2014/main" id="{BC855436-1880-49A3-B1F6-D21504D25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078" y="2859012"/>
            <a:ext cx="4441424" cy="404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9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randombar(horizontal)">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BBC752B1-AE47-4D77-884A-966EED2B7E18}"/>
              </a:ext>
            </a:extLst>
          </p:cNvPr>
          <p:cNvSpPr txBox="1"/>
          <p:nvPr/>
        </p:nvSpPr>
        <p:spPr>
          <a:xfrm>
            <a:off x="3048000" y="657550"/>
            <a:ext cx="6096000" cy="1043619"/>
          </a:xfrm>
          <a:prstGeom prst="rect">
            <a:avLst/>
          </a:prstGeom>
          <a:noFill/>
        </p:spPr>
        <p:txBody>
          <a:bodyPr wrap="square">
            <a:spAutoFit/>
          </a:bodyPr>
          <a:lstStyle/>
          <a:p>
            <a:pPr indent="180340" algn="ctr">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Rugăciunea unui agnostic este aceasta:</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CasetăText 3">
            <a:extLst>
              <a:ext uri="{FF2B5EF4-FFF2-40B4-BE49-F238E27FC236}">
                <a16:creationId xmlns:a16="http://schemas.microsoft.com/office/drawing/2014/main" id="{5C3EA3C9-F2A0-4165-98F3-13640DCF0A64}"/>
              </a:ext>
            </a:extLst>
          </p:cNvPr>
          <p:cNvSpPr txBox="1"/>
          <p:nvPr/>
        </p:nvSpPr>
        <p:spPr>
          <a:xfrm>
            <a:off x="1652336" y="2096519"/>
            <a:ext cx="8887327" cy="1332481"/>
          </a:xfrm>
          <a:prstGeom prst="rect">
            <a:avLst/>
          </a:prstGeom>
          <a:noFill/>
        </p:spPr>
        <p:txBody>
          <a:bodyPr wrap="square">
            <a:spAutoFit/>
          </a:bodyPr>
          <a:lstStyle/>
          <a:p>
            <a:pPr indent="180340" algn="just">
              <a:lnSpc>
                <a:spcPct val="115000"/>
              </a:lnSpc>
            </a:pPr>
            <a:r>
              <a:rPr lang="ro-RO"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Doamne, nu știu dacă Tu exiști sau nu, poate că mă rog la nimic, însă dacă Tu ești adevărat, te rog să mă ajuți să te găsesc. Te rog ajută-mă să cunosc adevărul.</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266" name="Picture 2" descr="Prayers for emergencies and disasters - Christian Aid">
            <a:extLst>
              <a:ext uri="{FF2B5EF4-FFF2-40B4-BE49-F238E27FC236}">
                <a16:creationId xmlns:a16="http://schemas.microsoft.com/office/drawing/2014/main" id="{69F2C982-B582-4FCF-946F-CCF20C3FD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792" y="3529799"/>
            <a:ext cx="35242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7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randombar(horizontal)">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140DD4A4-1CFD-460A-BA11-E1D06249B8AC}"/>
              </a:ext>
            </a:extLst>
          </p:cNvPr>
          <p:cNvSpPr txBox="1"/>
          <p:nvPr/>
        </p:nvSpPr>
        <p:spPr>
          <a:xfrm>
            <a:off x="1203157" y="404317"/>
            <a:ext cx="9352548" cy="1569660"/>
          </a:xfrm>
          <a:prstGeom prst="rect">
            <a:avLst/>
          </a:prstGeom>
          <a:noFill/>
        </p:spPr>
        <p:txBody>
          <a:bodyPr wrap="square">
            <a:spAutoFit/>
          </a:bodyPr>
          <a:lstStyle/>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Cu alte cuvinte, dacă o persoană sceptică este cu adevărat sinceră și se roagă această scurtă rugăciune periodic, cu siguranță într-un final va ajunge la adevăr.</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 ce nu am face și noi asta? De ce ne este frică?</a:t>
            </a:r>
          </a:p>
        </p:txBody>
      </p:sp>
      <p:sp>
        <p:nvSpPr>
          <p:cNvPr id="5" name="CasetăText 4">
            <a:extLst>
              <a:ext uri="{FF2B5EF4-FFF2-40B4-BE49-F238E27FC236}">
                <a16:creationId xmlns:a16="http://schemas.microsoft.com/office/drawing/2014/main" id="{6AB6D075-8D72-4799-8C27-BAB0C927F211}"/>
              </a:ext>
            </a:extLst>
          </p:cNvPr>
          <p:cNvSpPr txBox="1"/>
          <p:nvPr/>
        </p:nvSpPr>
        <p:spPr>
          <a:xfrm>
            <a:off x="4905926" y="2248270"/>
            <a:ext cx="6096000" cy="1757212"/>
          </a:xfrm>
          <a:prstGeom prst="rect">
            <a:avLst/>
          </a:prstGeom>
          <a:noFill/>
        </p:spPr>
        <p:txBody>
          <a:bodyPr wrap="square">
            <a:spAutoFit/>
          </a:bodyPr>
          <a:lstStyle/>
          <a:p>
            <a:pPr indent="180340" algn="just">
              <a:lnSpc>
                <a:spcPct val="115000"/>
              </a:lnSpc>
            </a:pPr>
            <a:r>
              <a:rPr lang="ro-RO"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Clarificări! - </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discuții</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Poate un ateu să meargă în ceruri?</a:t>
            </a:r>
          </a:p>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Dacă crezi în Dumnezeu înseamnă că sigur vei ajunge în ceruri?</a:t>
            </a:r>
          </a:p>
        </p:txBody>
      </p:sp>
      <p:pic>
        <p:nvPicPr>
          <p:cNvPr id="12290" name="Picture 2" descr="Why Are Americans Still Uncomfortable with Atheism? | The New Yorker">
            <a:extLst>
              <a:ext uri="{FF2B5EF4-FFF2-40B4-BE49-F238E27FC236}">
                <a16:creationId xmlns:a16="http://schemas.microsoft.com/office/drawing/2014/main" id="{47849CF2-B228-4F28-B8ED-1B0F7CFE2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302" y="2614049"/>
            <a:ext cx="3731746" cy="278286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ruce, You Are a Crypto-Christian, Posing as an Atheist | The Life and  Times of Bruce Gerencser">
            <a:extLst>
              <a:ext uri="{FF2B5EF4-FFF2-40B4-BE49-F238E27FC236}">
                <a16:creationId xmlns:a16="http://schemas.microsoft.com/office/drawing/2014/main" id="{B7F10B5E-D9F8-40A9-BBED-C9531B9F7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473" y="3639844"/>
            <a:ext cx="3104007" cy="309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1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randombar(horizont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randombar(horizontal)">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5B31C21C-2062-43C3-9665-719FF9D5FEEF}"/>
              </a:ext>
            </a:extLst>
          </p:cNvPr>
          <p:cNvSpPr txBox="1"/>
          <p:nvPr/>
        </p:nvSpPr>
        <p:spPr>
          <a:xfrm>
            <a:off x="1928674" y="320403"/>
            <a:ext cx="6094520" cy="2748253"/>
          </a:xfrm>
          <a:prstGeom prst="rect">
            <a:avLst/>
          </a:prstGeom>
          <a:noFill/>
        </p:spPr>
        <p:txBody>
          <a:bodyPr wrap="square">
            <a:spAutoFit/>
          </a:bodyPr>
          <a:lstStyle/>
          <a:p>
            <a:pPr indent="180340" algn="ctr">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Motivele ateismului</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Unele tragedii teribile</a:t>
            </a:r>
          </a:p>
          <a:p>
            <a:pPr marL="342900" lvl="0" indent="-342900" algn="just">
              <a:lnSpc>
                <a:spcPct val="115000"/>
              </a:lnSpc>
              <a:buFont typeface="Times New Roman" panose="02020603050405020304" pitchFamily="18" charset="0"/>
              <a:buChar char="-"/>
            </a:pP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Îmi urăsc părinți sau profesori de religie</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Aroganța intelectuală</a:t>
            </a: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Sincer, nu văd cum ar putea fi posibil.</a:t>
            </a:r>
          </a:p>
        </p:txBody>
      </p:sp>
      <p:pic>
        <p:nvPicPr>
          <p:cNvPr id="4" name="Picture 2">
            <a:extLst>
              <a:ext uri="{FF2B5EF4-FFF2-40B4-BE49-F238E27FC236}">
                <a16:creationId xmlns:a16="http://schemas.microsoft.com/office/drawing/2014/main" id="{2C7CD475-1283-4ACB-97A0-EFE15C3073E7}"/>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16697" y="2445690"/>
            <a:ext cx="3358358" cy="3582248"/>
          </a:xfrm>
          <a:prstGeom prst="rect">
            <a:avLst/>
          </a:prstGeom>
        </p:spPr>
      </p:pic>
    </p:spTree>
    <p:extLst>
      <p:ext uri="{BB962C8B-B14F-4D97-AF65-F5344CB8AC3E}">
        <p14:creationId xmlns:p14="http://schemas.microsoft.com/office/powerpoint/2010/main" val="178301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586FD55E-AA9A-4003-A27D-CCF1F7925B6D}"/>
              </a:ext>
            </a:extLst>
          </p:cNvPr>
          <p:cNvSpPr txBox="1"/>
          <p:nvPr/>
        </p:nvSpPr>
        <p:spPr>
          <a:xfrm>
            <a:off x="1893592" y="462865"/>
            <a:ext cx="6096000" cy="613245"/>
          </a:xfrm>
          <a:prstGeom prst="rect">
            <a:avLst/>
          </a:prstGeom>
          <a:noFill/>
        </p:spPr>
        <p:txBody>
          <a:bodyPr wrap="square">
            <a:spAutoFit/>
          </a:bodyPr>
          <a:lstStyle/>
          <a:p>
            <a:pPr indent="180340" algn="just">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Introducere</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BE582B7A-5807-4094-B939-396278371C27}"/>
              </a:ext>
            </a:extLst>
          </p:cNvPr>
          <p:cNvSpPr txBox="1"/>
          <p:nvPr/>
        </p:nvSpPr>
        <p:spPr>
          <a:xfrm>
            <a:off x="2923712" y="1311428"/>
            <a:ext cx="7122695" cy="3046988"/>
          </a:xfrm>
          <a:prstGeom prst="rect">
            <a:avLst/>
          </a:prstGeom>
          <a:noFill/>
        </p:spPr>
        <p:txBody>
          <a:bodyPr wrap="square">
            <a:spAutoFit/>
          </a:bodyPr>
          <a:lstStyle/>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Bun venit tuturor!</a:t>
            </a: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Ținând cont de ultimele discuții și momente ce au avut loc în ultima perioadă am simțit nevoia ca la această întâlnire să vorbim puțin despre motivul pentru care credem sau ar trebui să credem în Dumnezeu. Urmând ca în partea a doua a catehezei să trecem puțin prin niște dovezi ale existenței lui Dumnezeu: profane (filosofice) și creștine (fizice).</a:t>
            </a:r>
          </a:p>
        </p:txBody>
      </p:sp>
      <p:pic>
        <p:nvPicPr>
          <p:cNvPr id="6" name="Picture 2" descr="Related image">
            <a:extLst>
              <a:ext uri="{FF2B5EF4-FFF2-40B4-BE49-F238E27FC236}">
                <a16:creationId xmlns:a16="http://schemas.microsoft.com/office/drawing/2014/main" id="{99E80FDF-3A5F-423D-A57A-1139068E5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454" y="4593734"/>
            <a:ext cx="4161240" cy="208062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8C3B2C95-7F10-4D3C-9D18-29312A08DE2A}"/>
              </a:ext>
            </a:extLst>
          </p:cNvPr>
          <p:cNvSpPr txBox="1"/>
          <p:nvPr/>
        </p:nvSpPr>
        <p:spPr>
          <a:xfrm>
            <a:off x="2061410" y="1183984"/>
            <a:ext cx="8069179" cy="1332481"/>
          </a:xfrm>
          <a:prstGeom prst="rect">
            <a:avLst/>
          </a:prstGeom>
          <a:noFill/>
        </p:spPr>
        <p:txBody>
          <a:bodyPr wrap="square">
            <a:spAutoFit/>
          </a:bodyPr>
          <a:lstStyle/>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Dacă avem vrun dubiu asupra existenței lui Dumnezeu, ar fi mai bine să facem cel puțin unele eforturi de a-l urma, decât să nu facem absolut nimic!</a:t>
            </a:r>
          </a:p>
        </p:txBody>
      </p:sp>
      <p:sp>
        <p:nvSpPr>
          <p:cNvPr id="5" name="CasetăText 4">
            <a:extLst>
              <a:ext uri="{FF2B5EF4-FFF2-40B4-BE49-F238E27FC236}">
                <a16:creationId xmlns:a16="http://schemas.microsoft.com/office/drawing/2014/main" id="{F91C7899-DD9B-4FBD-B1C5-3B4839B07986}"/>
              </a:ext>
            </a:extLst>
          </p:cNvPr>
          <p:cNvSpPr txBox="1"/>
          <p:nvPr/>
        </p:nvSpPr>
        <p:spPr>
          <a:xfrm>
            <a:off x="2967789" y="314084"/>
            <a:ext cx="6096000" cy="613245"/>
          </a:xfrm>
          <a:prstGeom prst="rect">
            <a:avLst/>
          </a:prstGeom>
          <a:noFill/>
        </p:spPr>
        <p:txBody>
          <a:bodyPr wrap="square">
            <a:spAutoFit/>
          </a:bodyPr>
          <a:lstStyle/>
          <a:p>
            <a:pPr indent="180340" algn="ctr">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Concluzie</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1">
            <a:extLst>
              <a:ext uri="{FF2B5EF4-FFF2-40B4-BE49-F238E27FC236}">
                <a16:creationId xmlns:a16="http://schemas.microsoft.com/office/drawing/2014/main" id="{F3768D90-0BD7-4DFA-8A6E-75820E7004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621" y="2583696"/>
            <a:ext cx="6073494" cy="4048996"/>
          </a:xfrm>
          <a:prstGeom prst="rect">
            <a:avLst/>
          </a:prstGeom>
        </p:spPr>
      </p:pic>
    </p:spTree>
    <p:extLst>
      <p:ext uri="{BB962C8B-B14F-4D97-AF65-F5344CB8AC3E}">
        <p14:creationId xmlns:p14="http://schemas.microsoft.com/office/powerpoint/2010/main" val="6517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4EB4A386-D1BB-45CC-AB1C-E10F1CA698CC}"/>
              </a:ext>
            </a:extLst>
          </p:cNvPr>
          <p:cNvSpPr txBox="1"/>
          <p:nvPr/>
        </p:nvSpPr>
        <p:spPr>
          <a:xfrm>
            <a:off x="2302042" y="337854"/>
            <a:ext cx="7587916" cy="1114408"/>
          </a:xfrm>
          <a:prstGeom prst="rect">
            <a:avLst/>
          </a:prstGeom>
          <a:noFill/>
        </p:spPr>
        <p:txBody>
          <a:bodyPr wrap="square">
            <a:spAutoFit/>
          </a:bodyPr>
          <a:lstStyle/>
          <a:p>
            <a:pPr indent="180340" algn="ctr">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Sfântul Toma de Aquino</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pPr>
            <a:r>
              <a:rPr lang="ro-RO"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Dovezi</a:t>
            </a:r>
            <a:r>
              <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ale existenței lui Dumnezeu</a:t>
            </a:r>
          </a:p>
        </p:txBody>
      </p:sp>
      <p:sp>
        <p:nvSpPr>
          <p:cNvPr id="5" name="CasetăText 4">
            <a:extLst>
              <a:ext uri="{FF2B5EF4-FFF2-40B4-BE49-F238E27FC236}">
                <a16:creationId xmlns:a16="http://schemas.microsoft.com/office/drawing/2014/main" id="{2211DB4A-AD42-4789-B12E-A25DFACB769B}"/>
              </a:ext>
            </a:extLst>
          </p:cNvPr>
          <p:cNvSpPr txBox="1"/>
          <p:nvPr/>
        </p:nvSpPr>
        <p:spPr>
          <a:xfrm>
            <a:off x="1512242" y="2172849"/>
            <a:ext cx="5199278" cy="3416320"/>
          </a:xfrm>
          <a:prstGeom prst="rect">
            <a:avLst/>
          </a:prstGeom>
          <a:noFill/>
        </p:spPr>
        <p:txBody>
          <a:bodyPr wrap="square">
            <a:spAutoFit/>
          </a:bodyPr>
          <a:lstStyle/>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Sfântul Toma de Aquino (1224-1274) a fost un preot, învățător și scriitor dominican. Numit </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Doctor </a:t>
            </a:r>
            <a:r>
              <a:rPr lang="ro-RO" sz="24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Angelicum</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sfântul Toma este considerat unul dintre cei mai mari filosofi și teologi creștini din toate timpurile. În faimoasa sa lucrare, </a:t>
            </a:r>
            <a:r>
              <a:rPr lang="ro-RO" sz="24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Summa</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sz="24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Theologica</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el a enunțat ceea ce el a crezut că sunt cinci dovezi ale existenței lui Dumnezeu.</a:t>
            </a:r>
          </a:p>
        </p:txBody>
      </p:sp>
      <p:pic>
        <p:nvPicPr>
          <p:cNvPr id="6" name="Picture 3">
            <a:extLst>
              <a:ext uri="{FF2B5EF4-FFF2-40B4-BE49-F238E27FC236}">
                <a16:creationId xmlns:a16="http://schemas.microsoft.com/office/drawing/2014/main" id="{31D2F857-5E6E-408F-8162-9C174154E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251" y="1662343"/>
            <a:ext cx="3398609" cy="5105400"/>
          </a:xfrm>
          <a:prstGeom prst="rect">
            <a:avLst/>
          </a:prstGeom>
        </p:spPr>
      </p:pic>
    </p:spTree>
    <p:extLst>
      <p:ext uri="{BB962C8B-B14F-4D97-AF65-F5344CB8AC3E}">
        <p14:creationId xmlns:p14="http://schemas.microsoft.com/office/powerpoint/2010/main" val="3615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71418467-D30A-4B09-8A5B-B3EDF42E6AAD}"/>
              </a:ext>
            </a:extLst>
          </p:cNvPr>
          <p:cNvSpPr txBox="1"/>
          <p:nvPr/>
        </p:nvSpPr>
        <p:spPr>
          <a:xfrm>
            <a:off x="3048000" y="1730317"/>
            <a:ext cx="6096000" cy="2606676"/>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Prima cale. Dovada prin mișcare.</a:t>
            </a: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Calea a doua. Cauza eficientă.</a:t>
            </a: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Calea a treia. Cauza necesară.</a:t>
            </a: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Calea a patra, a gradelor de ființă,</a:t>
            </a: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Calea a cincea duce la Dumnezeu prin guvernarea lucrurilor.</a:t>
            </a:r>
          </a:p>
        </p:txBody>
      </p:sp>
      <p:sp>
        <p:nvSpPr>
          <p:cNvPr id="5" name="CasetăText 4">
            <a:extLst>
              <a:ext uri="{FF2B5EF4-FFF2-40B4-BE49-F238E27FC236}">
                <a16:creationId xmlns:a16="http://schemas.microsoft.com/office/drawing/2014/main" id="{46B0DE98-D01C-4B8B-B572-A52A0211C3C8}"/>
              </a:ext>
            </a:extLst>
          </p:cNvPr>
          <p:cNvSpPr txBox="1"/>
          <p:nvPr/>
        </p:nvSpPr>
        <p:spPr>
          <a:xfrm>
            <a:off x="1203157" y="449003"/>
            <a:ext cx="7475621" cy="613245"/>
          </a:xfrm>
          <a:prstGeom prst="rect">
            <a:avLst/>
          </a:prstGeom>
          <a:noFill/>
        </p:spPr>
        <p:txBody>
          <a:bodyPr wrap="square">
            <a:spAutoFit/>
          </a:bodyPr>
          <a:lstStyle/>
          <a:p>
            <a:pPr indent="180340" algn="just">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Cinci dovezi ale existenței lui Dumnezeu:</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asetăText 6">
            <a:extLst>
              <a:ext uri="{FF2B5EF4-FFF2-40B4-BE49-F238E27FC236}">
                <a16:creationId xmlns:a16="http://schemas.microsoft.com/office/drawing/2014/main" id="{5F4BA379-2C33-44E5-9F98-B0346E144C27}"/>
              </a:ext>
            </a:extLst>
          </p:cNvPr>
          <p:cNvSpPr txBox="1"/>
          <p:nvPr/>
        </p:nvSpPr>
        <p:spPr>
          <a:xfrm>
            <a:off x="1042737" y="5336754"/>
            <a:ext cx="6096000" cy="1125757"/>
          </a:xfrm>
          <a:prstGeom prst="rect">
            <a:avLst/>
          </a:prstGeom>
          <a:noFill/>
        </p:spPr>
        <p:txBody>
          <a:bodyPr wrap="square">
            <a:spAutoFit/>
          </a:bodyPr>
          <a:lstStyle/>
          <a:p>
            <a:pPr indent="180340" algn="ctr">
              <a:lnSpc>
                <a:spcPct val="115000"/>
              </a:lnSpc>
            </a:pPr>
            <a:r>
              <a:rPr lang="ro-RO" sz="20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*Nu vă speriați că nu le vom lua la rând ci vom examina împreună doar două exemple, care sunt mai relevante.</a:t>
            </a:r>
            <a:endParaRPr lang="ro-RO" sz="20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97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2042A1A2-4843-40CF-B798-8813EAB354EA}"/>
              </a:ext>
            </a:extLst>
          </p:cNvPr>
          <p:cNvSpPr txBox="1"/>
          <p:nvPr/>
        </p:nvSpPr>
        <p:spPr>
          <a:xfrm>
            <a:off x="1326043" y="364276"/>
            <a:ext cx="6096000" cy="548099"/>
          </a:xfrm>
          <a:prstGeom prst="rect">
            <a:avLst/>
          </a:prstGeom>
          <a:noFill/>
        </p:spPr>
        <p:txBody>
          <a:bodyPr wrap="square">
            <a:spAutoFit/>
          </a:bodyPr>
          <a:lstStyle/>
          <a:p>
            <a:pPr indent="180340" algn="just">
              <a:lnSpc>
                <a:spcPct val="115000"/>
              </a:lnSpc>
            </a:pPr>
            <a:r>
              <a:rPr lang="ro-RO"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Argumentul primei cauze eficiente:</a:t>
            </a:r>
            <a:endPar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E72C3476-C28D-43C1-86EB-FC6FCDDBC86B}"/>
              </a:ext>
            </a:extLst>
          </p:cNvPr>
          <p:cNvSpPr txBox="1"/>
          <p:nvPr/>
        </p:nvSpPr>
        <p:spPr>
          <a:xfrm>
            <a:off x="1561690" y="1249104"/>
            <a:ext cx="8726906" cy="3526928"/>
          </a:xfrm>
          <a:prstGeom prst="rect">
            <a:avLst/>
          </a:prstGeom>
          <a:noFill/>
        </p:spPr>
        <p:txBody>
          <a:bodyPr wrap="square">
            <a:spAutoFit/>
          </a:bodyPr>
          <a:lstStyle/>
          <a:p>
            <a:pPr indent="180340" algn="just">
              <a:lnSpc>
                <a:spcPct val="115000"/>
              </a:lnSpc>
            </a:pPr>
            <a:r>
              <a:rPr lang="ro-RO"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Să privim la acest argument în felul următor:</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Toate lucrurile sunt cauzate adică create de alte lucruri.</a:t>
            </a: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Nimic nu se poate cauza pe sine însuși, adică nimic nu se poate crea singur.</a:t>
            </a: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Nu poate exista un șir nesfârșit de obiecte care să cauzeze alte obiecte în existență.</a:t>
            </a:r>
          </a:p>
          <a:p>
            <a:pPr marL="342900" lvl="0" indent="-342900" algn="just">
              <a:lnSpc>
                <a:spcPct val="115000"/>
              </a:lnSpc>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Prin urmare, trebuie să existe o primă cauză necauzată, care este Dumnezeu.</a:t>
            </a:r>
          </a:p>
        </p:txBody>
      </p:sp>
      <p:pic>
        <p:nvPicPr>
          <p:cNvPr id="6" name="Picture 2" descr="http://static.comicvine.com/uploads/original/6/62675/1195403-godchickeneggomelet_design.jpg">
            <a:extLst>
              <a:ext uri="{FF2B5EF4-FFF2-40B4-BE49-F238E27FC236}">
                <a16:creationId xmlns:a16="http://schemas.microsoft.com/office/drawing/2014/main" id="{61889EBA-B6E5-45CA-B6A5-3AAA644F1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188" y="4447713"/>
            <a:ext cx="2322366" cy="232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3D4CB449-8D8C-4506-8AAD-C365F0CE240A}"/>
              </a:ext>
            </a:extLst>
          </p:cNvPr>
          <p:cNvSpPr txBox="1"/>
          <p:nvPr/>
        </p:nvSpPr>
        <p:spPr>
          <a:xfrm>
            <a:off x="1324175" y="176618"/>
            <a:ext cx="8983578" cy="3477875"/>
          </a:xfrm>
          <a:prstGeom prst="rect">
            <a:avLst/>
          </a:prstGeom>
          <a:noFill/>
        </p:spPr>
        <p:txBody>
          <a:bodyPr wrap="square">
            <a:spAutoFit/>
          </a:bodyPr>
          <a:lstStyle/>
          <a:p>
            <a:pPr indent="180340" algn="just"/>
            <a:r>
              <a:rPr lang="ro-RO"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Sau să o privim în alt mod...</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Universul – tot ceea ce există fizic.</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Oameni de știință au venit cu teoria că totul a rezultat dintr-un </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Big Bang</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 atunci, universul s-a tot extins și a crescut. </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Creșterea universului e asemenea trupului nostru. Nu avem nevoie de Dumnezeu pentru a explica asta. Crește de la sine.</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Însă existența universului este și el asemenea existenței trupului nostru, nu s-a adus pe sine la existență.</a:t>
            </a:r>
          </a:p>
        </p:txBody>
      </p:sp>
      <p:pic>
        <p:nvPicPr>
          <p:cNvPr id="5" name="Picture 2" descr="http://www.basicknowledge101.com/photos/2015/space/Elephant-4214115.jpg">
            <a:extLst>
              <a:ext uri="{FF2B5EF4-FFF2-40B4-BE49-F238E27FC236}">
                <a16:creationId xmlns:a16="http://schemas.microsoft.com/office/drawing/2014/main" id="{ABD63E7A-88D6-4817-A456-3D76322726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575" y="3810739"/>
            <a:ext cx="4836574" cy="27205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6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7C5EA135-04A6-4651-BCE3-27F999518647}"/>
              </a:ext>
            </a:extLst>
          </p:cNvPr>
          <p:cNvSpPr txBox="1"/>
          <p:nvPr/>
        </p:nvSpPr>
        <p:spPr>
          <a:xfrm>
            <a:off x="1523999" y="545432"/>
            <a:ext cx="8839200" cy="4154984"/>
          </a:xfrm>
          <a:prstGeom prst="rect">
            <a:avLst/>
          </a:prstGeom>
          <a:noFill/>
        </p:spPr>
        <p:txBody>
          <a:bodyPr wrap="square">
            <a:spAutoFit/>
          </a:bodyPr>
          <a:lstStyle/>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Urmăriți cât de mulți ani doriți, însă nimic din univers nu ar fi putut cauza universul să existe.</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Trebuie să existe un creator care să pornească Big Bang-ul. Dacă nu, cum explicăm toate acele materii super-condensate ce au devenit univers?</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Nu putem să îl urmăm la nesfârșit. Într-un final va trebui să existe o sursă.</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Nimic nu apare în existență sau se creează de unul singur.</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Altceva trebuie să fie cauza existenței lor, ceva care să fie în afara timpului și a spațiului, ceva care să existe MEREU.</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Iar pe acesta noi îl numim Dumnezeu.</a:t>
            </a:r>
          </a:p>
        </p:txBody>
      </p:sp>
      <p:pic>
        <p:nvPicPr>
          <p:cNvPr id="13314" name="Picture 2" descr="Ce a existat înainte de Big Bang? | Ştiinţa Online">
            <a:extLst>
              <a:ext uri="{FF2B5EF4-FFF2-40B4-BE49-F238E27FC236}">
                <a16:creationId xmlns:a16="http://schemas.microsoft.com/office/drawing/2014/main" id="{7524124D-9DC9-4ADD-8950-C360029D9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542" y="4376692"/>
            <a:ext cx="3748459" cy="240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randombar(horizontal)">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7FAEBBA-8314-48E6-B7F3-BD3F1D71AB09}"/>
              </a:ext>
            </a:extLst>
          </p:cNvPr>
          <p:cNvSpPr txBox="1"/>
          <p:nvPr/>
        </p:nvSpPr>
        <p:spPr>
          <a:xfrm>
            <a:off x="1347537" y="545255"/>
            <a:ext cx="6096000" cy="548099"/>
          </a:xfrm>
          <a:prstGeom prst="rect">
            <a:avLst/>
          </a:prstGeom>
          <a:noFill/>
        </p:spPr>
        <p:txBody>
          <a:bodyPr wrap="square">
            <a:spAutoFit/>
          </a:bodyPr>
          <a:lstStyle/>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Argumentul Teologic (final)</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768586C7-D320-40FC-9ED3-57EA9A954ADD}"/>
              </a:ext>
            </a:extLst>
          </p:cNvPr>
          <p:cNvSpPr txBox="1"/>
          <p:nvPr/>
        </p:nvSpPr>
        <p:spPr>
          <a:xfrm>
            <a:off x="2140763" y="1151915"/>
            <a:ext cx="8373979" cy="3416320"/>
          </a:xfrm>
          <a:prstGeom prst="rect">
            <a:avLst/>
          </a:prstGeom>
          <a:noFill/>
        </p:spPr>
        <p:txBody>
          <a:bodyPr wrap="square">
            <a:spAutoFit/>
          </a:bodyPr>
          <a:lstStyle/>
          <a:p>
            <a:pPr indent="180340" algn="just"/>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Design-ul</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sau </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proiectul</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Ultima cale a sfântului Toma are de-a face cu universul observabil și cu ordinea naturii.</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Simțurile ne spun că universul funcționează într-un asemenea mod în care putem trage concluzia că a fost proiectat de o ființă superioară.</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Cu alte cuvinte, toate legile fizice și ordinea naturii precum și viața au fost proiectate și ordonate de un designer inteligent, pe care noi îl numim Dumnezeu.</a:t>
            </a:r>
          </a:p>
        </p:txBody>
      </p:sp>
      <p:pic>
        <p:nvPicPr>
          <p:cNvPr id="6" name="Picture 6" descr="https://cdn.vectorstock.com/i/composite/48,73/arrow-on-target-vector-1164873.jpg">
            <a:extLst>
              <a:ext uri="{FF2B5EF4-FFF2-40B4-BE49-F238E27FC236}">
                <a16:creationId xmlns:a16="http://schemas.microsoft.com/office/drawing/2014/main" id="{D96137AD-9451-4EEC-A9EB-B0AFCF5343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56730" y="4377751"/>
            <a:ext cx="3570850" cy="227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5B99CE37-F463-4A74-8654-55954C278FAC}"/>
              </a:ext>
            </a:extLst>
          </p:cNvPr>
          <p:cNvSpPr txBox="1"/>
          <p:nvPr/>
        </p:nvSpPr>
        <p:spPr>
          <a:xfrm>
            <a:off x="1572126" y="404317"/>
            <a:ext cx="6096000" cy="2308324"/>
          </a:xfrm>
          <a:prstGeom prst="rect">
            <a:avLst/>
          </a:prstGeom>
          <a:noFill/>
        </p:spPr>
        <p:txBody>
          <a:bodyPr wrap="square">
            <a:spAutoFit/>
          </a:bodyPr>
          <a:lstStyle/>
          <a:p>
            <a:pPr indent="180340" algn="just"/>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 exemplu:</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Dacă privim un tablou frumos, noi știm două lucruri. Că a existat un pictor care l-a pictat și că pictorul a fost inteligent.</a:t>
            </a:r>
          </a:p>
          <a:p>
            <a:pPr marL="342900" lvl="0" indent="-342900" algn="just">
              <a:buFont typeface="Symbol" panose="05050102010706020507" pitchFamily="18" charset="2"/>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Tot la fel dacă privim un avion de-asupra capului nostru.</a:t>
            </a:r>
          </a:p>
        </p:txBody>
      </p:sp>
      <p:sp>
        <p:nvSpPr>
          <p:cNvPr id="5" name="CasetăText 4">
            <a:extLst>
              <a:ext uri="{FF2B5EF4-FFF2-40B4-BE49-F238E27FC236}">
                <a16:creationId xmlns:a16="http://schemas.microsoft.com/office/drawing/2014/main" id="{83AE8F91-EF7E-4415-A6DD-B206B748DB40}"/>
              </a:ext>
            </a:extLst>
          </p:cNvPr>
          <p:cNvSpPr txBox="1"/>
          <p:nvPr/>
        </p:nvSpPr>
        <p:spPr>
          <a:xfrm>
            <a:off x="4657288" y="3517777"/>
            <a:ext cx="6096000" cy="2677656"/>
          </a:xfrm>
          <a:prstGeom prst="rect">
            <a:avLst/>
          </a:prstGeom>
          <a:noFill/>
        </p:spPr>
        <p:txBody>
          <a:bodyPr wrap="square">
            <a:spAutoFit/>
          </a:bodyPr>
          <a:lstStyle/>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Însă universul are o ordine, complexitate și un design inteligent mult mai mare decât a unui tablou sau avion.</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Celula, de exemplu, este extrem de complexă.</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Dacă ea are un design inteligent atunci trebuie să existe și un designer inteligent.</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Iar pe acesta noi îl numim Dumnezeu.</a:t>
            </a:r>
          </a:p>
        </p:txBody>
      </p:sp>
      <p:pic>
        <p:nvPicPr>
          <p:cNvPr id="6" name="Picture 2" descr="http://thegreatestgarden.com/wp-content/uploads/Animal-Cell-Under-Light-Microscope1.jpg">
            <a:extLst>
              <a:ext uri="{FF2B5EF4-FFF2-40B4-BE49-F238E27FC236}">
                <a16:creationId xmlns:a16="http://schemas.microsoft.com/office/drawing/2014/main" id="{75A3A8A6-37C0-4F26-8750-A103A3B8CC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1062" y="3098031"/>
            <a:ext cx="3302285" cy="247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3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DD9A3864-3D82-49AB-86A5-35D50395EE9F}"/>
              </a:ext>
            </a:extLst>
          </p:cNvPr>
          <p:cNvSpPr txBox="1"/>
          <p:nvPr/>
        </p:nvSpPr>
        <p:spPr>
          <a:xfrm>
            <a:off x="3048000" y="400876"/>
            <a:ext cx="6096000" cy="1043619"/>
          </a:xfrm>
          <a:prstGeom prst="rect">
            <a:avLst/>
          </a:prstGeom>
          <a:noFill/>
        </p:spPr>
        <p:txBody>
          <a:bodyPr wrap="square">
            <a:spAutoFit/>
          </a:bodyPr>
          <a:lstStyle/>
          <a:p>
            <a:pPr indent="180340" algn="ctr">
              <a:lnSpc>
                <a:spcPct val="115000"/>
              </a:lnSpc>
            </a:pPr>
            <a:r>
              <a:rPr lang="ro-RO"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Dovezi ale existenței lui Dumnezeu</a:t>
            </a:r>
            <a:r>
              <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180340" algn="r">
              <a:lnSpc>
                <a:spcPct val="115000"/>
              </a:lnSpc>
            </a:pPr>
            <a:r>
              <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a:t>
            </a:r>
            <a:r>
              <a:rPr lang="ro-RO" sz="2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Dr. Peter </a:t>
            </a:r>
            <a:r>
              <a:rPr lang="ro-RO" sz="2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Kreeft</a:t>
            </a:r>
            <a:endPar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000B73B4-8507-43CD-8181-FB16D7CC3DEB}"/>
              </a:ext>
            </a:extLst>
          </p:cNvPr>
          <p:cNvSpPr txBox="1"/>
          <p:nvPr/>
        </p:nvSpPr>
        <p:spPr>
          <a:xfrm>
            <a:off x="8037094" y="2828835"/>
            <a:ext cx="3586747" cy="1200329"/>
          </a:xfrm>
          <a:prstGeom prst="rect">
            <a:avLst/>
          </a:prstGeom>
          <a:noFill/>
        </p:spPr>
        <p:txBody>
          <a:bodyPr wrap="square">
            <a:spAutoFit/>
          </a:bodyPr>
          <a:lstStyle/>
          <a:p>
            <a:pPr indent="180340" algn="ct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*începe de la minutul 10.00, de la sfârșitul întrebărilor.</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Media online 5" title="[official] Rationality of Belief in God - Peter Kreeft at Iowa State University">
            <a:hlinkClick r:id="" action="ppaction://media"/>
            <a:extLst>
              <a:ext uri="{FF2B5EF4-FFF2-40B4-BE49-F238E27FC236}">
                <a16:creationId xmlns:a16="http://schemas.microsoft.com/office/drawing/2014/main" id="{138D9D9D-8413-4B78-9505-A07D9C62E52E}"/>
              </a:ext>
            </a:extLst>
          </p:cNvPr>
          <p:cNvPicPr>
            <a:picLocks noRot="1" noChangeAspect="1"/>
          </p:cNvPicPr>
          <p:nvPr>
            <a:videoFile r:link="rId1"/>
          </p:nvPr>
        </p:nvPicPr>
        <p:blipFill>
          <a:blip r:embed="rId3"/>
          <a:stretch>
            <a:fillRect/>
          </a:stretch>
        </p:blipFill>
        <p:spPr>
          <a:xfrm>
            <a:off x="2085474" y="1713200"/>
            <a:ext cx="5697621" cy="4273216"/>
          </a:xfrm>
          <a:prstGeom prst="rect">
            <a:avLst/>
          </a:prstGeom>
        </p:spPr>
      </p:pic>
      <p:sp>
        <p:nvSpPr>
          <p:cNvPr id="8" name="CasetăText 7">
            <a:extLst>
              <a:ext uri="{FF2B5EF4-FFF2-40B4-BE49-F238E27FC236}">
                <a16:creationId xmlns:a16="http://schemas.microsoft.com/office/drawing/2014/main" id="{82606E1F-A769-4C4B-86F9-9DC0C3A95650}"/>
              </a:ext>
            </a:extLst>
          </p:cNvPr>
          <p:cNvSpPr txBox="1"/>
          <p:nvPr/>
        </p:nvSpPr>
        <p:spPr>
          <a:xfrm>
            <a:off x="2679030" y="6021211"/>
            <a:ext cx="7427495" cy="483017"/>
          </a:xfrm>
          <a:prstGeom prst="rect">
            <a:avLst/>
          </a:prstGeom>
          <a:noFill/>
        </p:spPr>
        <p:txBody>
          <a:bodyPr wrap="square">
            <a:spAutoFit/>
          </a:bodyPr>
          <a:lstStyle/>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https://www.youtube.com/watch?v=gyrzhVvg3ws</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7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6"/>
                </p:tgtEl>
              </p:cMediaNode>
            </p:video>
          </p:childTnLst>
        </p:cTn>
      </p:par>
    </p:tnLst>
    <p:bldLst>
      <p:bldP spid="3"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14A26018-B814-43F5-B1F7-766F484B6837}"/>
              </a:ext>
            </a:extLst>
          </p:cNvPr>
          <p:cNvSpPr txBox="1"/>
          <p:nvPr/>
        </p:nvSpPr>
        <p:spPr>
          <a:xfrm>
            <a:off x="3048000" y="353897"/>
            <a:ext cx="6096000" cy="613245"/>
          </a:xfrm>
          <a:prstGeom prst="rect">
            <a:avLst/>
          </a:prstGeom>
          <a:noFill/>
        </p:spPr>
        <p:txBody>
          <a:bodyPr wrap="square">
            <a:spAutoFit/>
          </a:bodyPr>
          <a:lstStyle/>
          <a:p>
            <a:pPr indent="180340" algn="ctr">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Argumente din credință</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A2A81B42-E49E-4579-9CCE-6A5CFE4BAC3D}"/>
              </a:ext>
            </a:extLst>
          </p:cNvPr>
          <p:cNvSpPr txBox="1"/>
          <p:nvPr/>
        </p:nvSpPr>
        <p:spPr>
          <a:xfrm>
            <a:off x="977167" y="1185605"/>
            <a:ext cx="6096000" cy="548099"/>
          </a:xfrm>
          <a:prstGeom prst="rect">
            <a:avLst/>
          </a:prstGeom>
          <a:noFill/>
        </p:spPr>
        <p:txBody>
          <a:bodyPr wrap="square">
            <a:spAutoFit/>
          </a:bodyPr>
          <a:lstStyle/>
          <a:p>
            <a:pPr indent="180340" algn="just">
              <a:lnSpc>
                <a:spcPct val="115000"/>
              </a:lnSpc>
            </a:pPr>
            <a:r>
              <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Trupuri necorupte ale sfinților, precum: </a:t>
            </a:r>
          </a:p>
        </p:txBody>
      </p:sp>
      <p:sp>
        <p:nvSpPr>
          <p:cNvPr id="7" name="CasetăText 6">
            <a:extLst>
              <a:ext uri="{FF2B5EF4-FFF2-40B4-BE49-F238E27FC236}">
                <a16:creationId xmlns:a16="http://schemas.microsoft.com/office/drawing/2014/main" id="{78F187BA-2920-4356-A350-015DB8A20C95}"/>
              </a:ext>
            </a:extLst>
          </p:cNvPr>
          <p:cNvSpPr txBox="1"/>
          <p:nvPr/>
        </p:nvSpPr>
        <p:spPr>
          <a:xfrm>
            <a:off x="5086126" y="1757339"/>
            <a:ext cx="6096000" cy="548099"/>
          </a:xfrm>
          <a:prstGeom prst="rect">
            <a:avLst/>
          </a:prstGeom>
          <a:noFill/>
        </p:spPr>
        <p:txBody>
          <a:bodyPr wrap="square">
            <a:spAutoFit/>
          </a:bodyPr>
          <a:lstStyle/>
          <a:p>
            <a:pPr indent="180340" algn="just">
              <a:lnSpc>
                <a:spcPct val="115000"/>
              </a:lnSpc>
            </a:pPr>
            <a:r>
              <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Sfânta Ecaterina </a:t>
            </a:r>
            <a:r>
              <a:rPr lang="ro-RO" sz="28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Laboure</a:t>
            </a:r>
            <a:r>
              <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 1876</a:t>
            </a:r>
          </a:p>
        </p:txBody>
      </p:sp>
      <p:pic>
        <p:nvPicPr>
          <p:cNvPr id="8" name="Picture 2">
            <a:extLst>
              <a:ext uri="{FF2B5EF4-FFF2-40B4-BE49-F238E27FC236}">
                <a16:creationId xmlns:a16="http://schemas.microsoft.com/office/drawing/2014/main" id="{0166CDE7-3796-45F9-82FF-0C8D5F98B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402" y="2611038"/>
            <a:ext cx="7028194" cy="404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29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27A58BC4-FEE3-4093-B1FB-38F6E1603BB9}"/>
              </a:ext>
            </a:extLst>
          </p:cNvPr>
          <p:cNvSpPr txBox="1"/>
          <p:nvPr/>
        </p:nvSpPr>
        <p:spPr>
          <a:xfrm>
            <a:off x="2775285" y="432961"/>
            <a:ext cx="6096000" cy="613245"/>
          </a:xfrm>
          <a:prstGeom prst="rect">
            <a:avLst/>
          </a:prstGeom>
          <a:noFill/>
        </p:spPr>
        <p:txBody>
          <a:bodyPr wrap="square">
            <a:spAutoFit/>
          </a:bodyPr>
          <a:lstStyle/>
          <a:p>
            <a:pPr indent="180340" algn="ctr">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Pariul lui Pascal</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B589C07D-63AD-413F-BAEE-8D479712927B}"/>
              </a:ext>
            </a:extLst>
          </p:cNvPr>
          <p:cNvSpPr txBox="1"/>
          <p:nvPr/>
        </p:nvSpPr>
        <p:spPr>
          <a:xfrm>
            <a:off x="1732625" y="1276091"/>
            <a:ext cx="4627758" cy="4893647"/>
          </a:xfrm>
          <a:prstGeom prst="rect">
            <a:avLst/>
          </a:prstGeom>
          <a:noFill/>
        </p:spPr>
        <p:txBody>
          <a:bodyPr wrap="square">
            <a:spAutoFit/>
          </a:bodyPr>
          <a:lstStyle/>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Important e sa ținem cont de la început de faptul că noi nu încercăm să dovedim existența lui Dumnezeu. De aceea ne și folosim de acest pariu al lui Pascal care e complet diferit de alte argumente ale existenței lui Dumnezeu.</a:t>
            </a: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Acest pariu doar susține că a crede în Dumnezeu e mult mai rezonabil decât să nu crezi. Acest pariu face apel la virtutea autoconservării.</a:t>
            </a: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Acest pariu nu este perfect, însă ne dă foarte multe de gândit.</a:t>
            </a:r>
          </a:p>
        </p:txBody>
      </p:sp>
      <p:pic>
        <p:nvPicPr>
          <p:cNvPr id="6" name="Picture 1">
            <a:extLst>
              <a:ext uri="{FF2B5EF4-FFF2-40B4-BE49-F238E27FC236}">
                <a16:creationId xmlns:a16="http://schemas.microsoft.com/office/drawing/2014/main" id="{9B563929-748B-48AF-805B-93679B88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478" y="1399787"/>
            <a:ext cx="3957897" cy="4191000"/>
          </a:xfrm>
          <a:prstGeom prst="rect">
            <a:avLst/>
          </a:prstGeom>
          <a:effectLst>
            <a:softEdge rad="31750"/>
          </a:effectLst>
        </p:spPr>
      </p:pic>
    </p:spTree>
    <p:extLst>
      <p:ext uri="{BB962C8B-B14F-4D97-AF65-F5344CB8AC3E}">
        <p14:creationId xmlns:p14="http://schemas.microsoft.com/office/powerpoint/2010/main" val="32200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645D0BA-9461-4777-9768-E1BD9B9BBCEF}"/>
              </a:ext>
            </a:extLst>
          </p:cNvPr>
          <p:cNvSpPr txBox="1"/>
          <p:nvPr/>
        </p:nvSpPr>
        <p:spPr>
          <a:xfrm>
            <a:off x="3048000" y="384834"/>
            <a:ext cx="6096000" cy="548099"/>
          </a:xfrm>
          <a:prstGeom prst="rect">
            <a:avLst/>
          </a:prstGeom>
          <a:noFill/>
        </p:spPr>
        <p:txBody>
          <a:bodyPr wrap="square">
            <a:spAutoFit/>
          </a:bodyPr>
          <a:lstStyle/>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Sfânta </a:t>
            </a:r>
            <a:r>
              <a:rPr lang="ro-RO"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Bernadeta</a:t>
            </a: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Soubirous</a:t>
            </a: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 1879</a:t>
            </a:r>
          </a:p>
        </p:txBody>
      </p:sp>
      <p:pic>
        <p:nvPicPr>
          <p:cNvPr id="4" name="Picture 2">
            <a:extLst>
              <a:ext uri="{FF2B5EF4-FFF2-40B4-BE49-F238E27FC236}">
                <a16:creationId xmlns:a16="http://schemas.microsoft.com/office/drawing/2014/main" id="{B1893A1B-ED14-42C0-A0A5-1AD13A7BD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746" y="1278709"/>
            <a:ext cx="8186507" cy="519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9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DF957BE-5564-4D28-BCB5-670E68AD8CFE}"/>
              </a:ext>
            </a:extLst>
          </p:cNvPr>
          <p:cNvSpPr txBox="1"/>
          <p:nvPr/>
        </p:nvSpPr>
        <p:spPr>
          <a:xfrm>
            <a:off x="3048000" y="400876"/>
            <a:ext cx="6096000" cy="548099"/>
          </a:xfrm>
          <a:prstGeom prst="rect">
            <a:avLst/>
          </a:prstGeom>
          <a:noFill/>
        </p:spPr>
        <p:txBody>
          <a:bodyPr wrap="square">
            <a:spAutoFit/>
          </a:bodyPr>
          <a:lstStyle/>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Sfântul Vincențiu de Paul, d. 1660.</a:t>
            </a:r>
          </a:p>
        </p:txBody>
      </p:sp>
      <p:pic>
        <p:nvPicPr>
          <p:cNvPr id="4" name="Picture 2">
            <a:extLst>
              <a:ext uri="{FF2B5EF4-FFF2-40B4-BE49-F238E27FC236}">
                <a16:creationId xmlns:a16="http://schemas.microsoft.com/office/drawing/2014/main" id="{C58FCCA4-0F15-46AE-9BBA-E1490912E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080" y="1284472"/>
            <a:ext cx="7159840" cy="507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3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4B567322-5A18-4A75-AB2F-0EBC83E2C586}"/>
              </a:ext>
            </a:extLst>
          </p:cNvPr>
          <p:cNvSpPr txBox="1"/>
          <p:nvPr/>
        </p:nvSpPr>
        <p:spPr>
          <a:xfrm>
            <a:off x="3694824" y="295142"/>
            <a:ext cx="6096000" cy="548099"/>
          </a:xfrm>
          <a:prstGeom prst="rect">
            <a:avLst/>
          </a:prstGeom>
          <a:noFill/>
        </p:spPr>
        <p:txBody>
          <a:bodyPr wrap="square">
            <a:spAutoFit/>
          </a:bodyPr>
          <a:lstStyle/>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Sfântul </a:t>
            </a:r>
            <a:r>
              <a:rPr lang="ro-RO"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Padre</a:t>
            </a: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Pio, d. 1968.</a:t>
            </a:r>
          </a:p>
        </p:txBody>
      </p:sp>
      <p:pic>
        <p:nvPicPr>
          <p:cNvPr id="4" name="Picture 2">
            <a:extLst>
              <a:ext uri="{FF2B5EF4-FFF2-40B4-BE49-F238E27FC236}">
                <a16:creationId xmlns:a16="http://schemas.microsoft.com/office/drawing/2014/main" id="{3D3F7D1B-737A-4761-9505-042B73388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024" y="1242874"/>
            <a:ext cx="7745952" cy="504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14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AB04F70E-1B8A-432D-8131-36F23132931F}"/>
              </a:ext>
            </a:extLst>
          </p:cNvPr>
          <p:cNvSpPr txBox="1"/>
          <p:nvPr/>
        </p:nvSpPr>
        <p:spPr>
          <a:xfrm>
            <a:off x="3048000" y="529213"/>
            <a:ext cx="6096000" cy="1179554"/>
          </a:xfrm>
          <a:prstGeom prst="rect">
            <a:avLst/>
          </a:prstGeom>
          <a:noFill/>
        </p:spPr>
        <p:txBody>
          <a:bodyPr wrap="square">
            <a:spAutoFit/>
          </a:bodyPr>
          <a:lstStyle/>
          <a:p>
            <a:pPr indent="180340" algn="ctr">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Problema Răului </a:t>
            </a:r>
          </a:p>
          <a:p>
            <a:pPr indent="180340" algn="ctr">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ro-RO" sz="32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dialoguri</a:t>
            </a: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672C4BF9-0FDF-4402-AAC2-E6CF544A0A45}"/>
              </a:ext>
            </a:extLst>
          </p:cNvPr>
          <p:cNvSpPr txBox="1"/>
          <p:nvPr/>
        </p:nvSpPr>
        <p:spPr>
          <a:xfrm>
            <a:off x="1411704" y="2235551"/>
            <a:ext cx="8742947" cy="4093236"/>
          </a:xfrm>
          <a:prstGeom prst="rect">
            <a:avLst/>
          </a:prstGeom>
          <a:noFill/>
        </p:spPr>
        <p:txBody>
          <a:bodyPr wrap="square">
            <a:spAutoFit/>
          </a:bodyPr>
          <a:lstStyle/>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Episcopul Robert Baron:</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https://www.youtube.com/watch?v=vx8ZMkWL8hw</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endParaRPr lang="ro-RO"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Dr. </a:t>
            </a:r>
            <a:r>
              <a:rPr lang="ro-RO" sz="2800" b="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Ravi</a:t>
            </a: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Zacharias:</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https://www.facebook.com/watch/?v=1350324208431531</a:t>
            </a: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https://www.youtube.com/watch?v=P9b0PJDDof4</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endParaRPr lang="ro-RO"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ro-RO" sz="28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C.S Lewis:</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https://www.youtube.com/watch?v=rH2DEOxvaWk</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272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id="{724A03FA-FC2D-4030-92E3-FF14F32AC238}"/>
              </a:ext>
            </a:extLst>
          </p:cNvPr>
          <p:cNvSpPr txBox="1"/>
          <p:nvPr/>
        </p:nvSpPr>
        <p:spPr>
          <a:xfrm>
            <a:off x="2496825" y="2739445"/>
            <a:ext cx="7455023" cy="1077218"/>
          </a:xfrm>
          <a:prstGeom prst="rect">
            <a:avLst/>
          </a:prstGeom>
          <a:noFill/>
        </p:spPr>
        <p:txBody>
          <a:bodyPr wrap="square">
            <a:spAutoFit/>
          </a:bodyPr>
          <a:lstStyle/>
          <a:p>
            <a:pPr indent="180340" algn="ct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Mulțumesc pentru atenție și răbdare!</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ct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 seară frumoasă tuturor!</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descr="Thank You Kiss GIFs | Tenor">
            <a:extLst>
              <a:ext uri="{FF2B5EF4-FFF2-40B4-BE49-F238E27FC236}">
                <a16:creationId xmlns:a16="http://schemas.microsoft.com/office/drawing/2014/main" id="{DD1BD286-7D52-43D3-99EE-4F8BAD3A18E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67272" y="304211"/>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in by Kiss on Thank you ✡⛬⚴ | Thank you images, Thank you gifs, Thanks gif">
            <a:extLst>
              <a:ext uri="{FF2B5EF4-FFF2-40B4-BE49-F238E27FC236}">
                <a16:creationId xmlns:a16="http://schemas.microsoft.com/office/drawing/2014/main" id="{F0D34504-3B2B-45EE-9783-2A08C3E906A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1352" y="3816663"/>
            <a:ext cx="34480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47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789A27C1-4538-4ED7-81E8-1464753A20F6}"/>
              </a:ext>
            </a:extLst>
          </p:cNvPr>
          <p:cNvSpPr txBox="1"/>
          <p:nvPr/>
        </p:nvSpPr>
        <p:spPr>
          <a:xfrm>
            <a:off x="1283368" y="348163"/>
            <a:ext cx="7251032" cy="1806648"/>
          </a:xfrm>
          <a:prstGeom prst="rect">
            <a:avLst/>
          </a:prstGeom>
          <a:noFill/>
        </p:spPr>
        <p:txBody>
          <a:bodyPr wrap="square">
            <a:spAutoFit/>
          </a:bodyPr>
          <a:lstStyle/>
          <a:p>
            <a:pPr indent="180340" algn="just">
              <a:lnSpc>
                <a:spcPct val="115000"/>
              </a:lnSpc>
            </a:pPr>
            <a:r>
              <a:rPr lang="ro-RO" sz="2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Propunerile:</a:t>
            </a:r>
            <a:endPar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medicamentele miraculoase</a:t>
            </a:r>
          </a:p>
          <a:p>
            <a:pPr marL="342900" lvl="0" indent="-342900" algn="just">
              <a:lnSpc>
                <a:spcPct val="115000"/>
              </a:lnSpc>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biletele la loterie</a:t>
            </a:r>
          </a:p>
          <a:p>
            <a:r>
              <a:rPr lang="ro-RO" sz="2400" dirty="0">
                <a:solidFill>
                  <a:schemeClr val="bg1"/>
                </a:solidFill>
                <a:effectLst/>
                <a:latin typeface="Times New Roman" panose="02020603050405020304" pitchFamily="18" charset="0"/>
                <a:ea typeface="Calibri" panose="020F0502020204030204" pitchFamily="34" charset="0"/>
              </a:rPr>
              <a:t>-   casa în flăcări</a:t>
            </a:r>
            <a:endParaRPr lang="ro-RO" sz="2400" dirty="0">
              <a:solidFill>
                <a:schemeClr val="bg1"/>
              </a:solidFill>
            </a:endParaRPr>
          </a:p>
        </p:txBody>
      </p:sp>
      <p:sp>
        <p:nvSpPr>
          <p:cNvPr id="5" name="CasetăText 4">
            <a:extLst>
              <a:ext uri="{FF2B5EF4-FFF2-40B4-BE49-F238E27FC236}">
                <a16:creationId xmlns:a16="http://schemas.microsoft.com/office/drawing/2014/main" id="{B8745FE4-DE93-4012-9E8A-D8FDDF7F8E17}"/>
              </a:ext>
            </a:extLst>
          </p:cNvPr>
          <p:cNvSpPr txBox="1"/>
          <p:nvPr/>
        </p:nvSpPr>
        <p:spPr>
          <a:xfrm>
            <a:off x="2974174" y="3586176"/>
            <a:ext cx="7443537" cy="1828001"/>
          </a:xfrm>
          <a:prstGeom prst="rect">
            <a:avLst/>
          </a:prstGeom>
          <a:noFill/>
        </p:spPr>
        <p:txBody>
          <a:bodyPr wrap="square">
            <a:spAutoFit/>
          </a:bodyPr>
          <a:lstStyle/>
          <a:p>
            <a:pPr indent="180340" algn="just">
              <a:lnSpc>
                <a:spcPct val="115000"/>
              </a:lnSpc>
            </a:pPr>
            <a:r>
              <a:rPr lang="ro-RO" sz="28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Pascal spune....</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Există </a:t>
            </a:r>
            <a:r>
              <a:rPr lang="ro-RO" sz="24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doar</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două opțiuni: Trebuie să pariem ori </a:t>
            </a:r>
            <a:r>
              <a:rPr lang="ro-RO" sz="24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pentru</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ori </a:t>
            </a:r>
            <a:r>
              <a:rPr lang="ro-RO" sz="24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împotriva</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existenței lui Dumnezeu.</a:t>
            </a:r>
          </a:p>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Însă de ce oare trebuie să alegem?</a:t>
            </a:r>
          </a:p>
        </p:txBody>
      </p:sp>
      <p:pic>
        <p:nvPicPr>
          <p:cNvPr id="6" name="Picture 3">
            <a:extLst>
              <a:ext uri="{FF2B5EF4-FFF2-40B4-BE49-F238E27FC236}">
                <a16:creationId xmlns:a16="http://schemas.microsoft.com/office/drawing/2014/main" id="{60360980-84EF-405E-9BC1-97310BE6BA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474" y="736847"/>
            <a:ext cx="4107020" cy="2460645"/>
          </a:xfrm>
          <a:prstGeom prst="rect">
            <a:avLst/>
          </a:prstGeom>
          <a:effectLst>
            <a:softEdge rad="31750"/>
          </a:effectLst>
        </p:spPr>
      </p:pic>
    </p:spTree>
    <p:extLst>
      <p:ext uri="{BB962C8B-B14F-4D97-AF65-F5344CB8AC3E}">
        <p14:creationId xmlns:p14="http://schemas.microsoft.com/office/powerpoint/2010/main" val="9686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92038737-8AF0-4240-8C45-7B8ABFA8C0BD}"/>
              </a:ext>
            </a:extLst>
          </p:cNvPr>
          <p:cNvSpPr txBox="1"/>
          <p:nvPr/>
        </p:nvSpPr>
        <p:spPr>
          <a:xfrm>
            <a:off x="2871536" y="497129"/>
            <a:ext cx="6096000" cy="613245"/>
          </a:xfrm>
          <a:prstGeom prst="rect">
            <a:avLst/>
          </a:prstGeom>
          <a:noFill/>
        </p:spPr>
        <p:txBody>
          <a:bodyPr wrap="square">
            <a:spAutoFit/>
          </a:bodyPr>
          <a:lstStyle/>
          <a:p>
            <a:pPr indent="180340" algn="just">
              <a:lnSpc>
                <a:spcPct val="115000"/>
              </a:lnSpc>
            </a:pPr>
            <a:r>
              <a:rPr lang="ro-RO"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Agnosticismul</a:t>
            </a:r>
            <a:endParaRPr lang="ro-RO" sz="3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18A6029E-5BC4-423B-8B60-76776FF43807}"/>
              </a:ext>
            </a:extLst>
          </p:cNvPr>
          <p:cNvSpPr txBox="1"/>
          <p:nvPr/>
        </p:nvSpPr>
        <p:spPr>
          <a:xfrm>
            <a:off x="1545492" y="1329064"/>
            <a:ext cx="8149389" cy="2677656"/>
          </a:xfrm>
          <a:prstGeom prst="rect">
            <a:avLst/>
          </a:prstGeom>
          <a:noFill/>
        </p:spPr>
        <p:txBody>
          <a:bodyPr wrap="square">
            <a:spAutoFit/>
          </a:bodyPr>
          <a:lstStyle/>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Vine de la cuvântul grecesc </a:t>
            </a:r>
            <a:r>
              <a:rPr lang="ro-RO" sz="24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agnosis</a:t>
            </a: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care tradus înseamnă </a:t>
            </a:r>
            <a:r>
              <a:rPr lang="ro-RO" sz="24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fără-cunoaștere</a:t>
            </a: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Agnosticul nu știe dacă Dumnezeu există sau nu, și nici nu crede că e măcar posibil să știe dacă el chiar există.</a:t>
            </a: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Poate că știe, poate că nu știe. Cine știe?</a:t>
            </a: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Dacă stăm să ne gândim pare o opțiune destul de bună. Să stai așa pe margine.</a:t>
            </a:r>
          </a:p>
        </p:txBody>
      </p:sp>
      <p:pic>
        <p:nvPicPr>
          <p:cNvPr id="2050" name="Picture 2" descr="Agnosticism in Scouting – Radu Stinghe">
            <a:extLst>
              <a:ext uri="{FF2B5EF4-FFF2-40B4-BE49-F238E27FC236}">
                <a16:creationId xmlns:a16="http://schemas.microsoft.com/office/drawing/2014/main" id="{D1131811-AE66-4024-9DCE-8E198D512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755" y="3995351"/>
            <a:ext cx="5779363" cy="261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3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F3480207-95C6-4F8A-AB17-06324B0A7C9E}"/>
              </a:ext>
            </a:extLst>
          </p:cNvPr>
          <p:cNvSpPr txBox="1"/>
          <p:nvPr/>
        </p:nvSpPr>
        <p:spPr>
          <a:xfrm>
            <a:off x="1449240" y="231109"/>
            <a:ext cx="6096000" cy="548099"/>
          </a:xfrm>
          <a:prstGeom prst="rect">
            <a:avLst/>
          </a:prstGeom>
          <a:noFill/>
        </p:spPr>
        <p:txBody>
          <a:bodyPr wrap="square">
            <a:spAutoFit/>
          </a:bodyPr>
          <a:lstStyle/>
          <a:p>
            <a:pPr indent="180340" algn="just">
              <a:lnSpc>
                <a:spcPct val="115000"/>
              </a:lnSpc>
            </a:pPr>
            <a:r>
              <a:rPr lang="ro-RO" sz="2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Analogia sau explicația</a:t>
            </a:r>
            <a:endParaRPr lang="ro-RO"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EF26B376-A821-4F18-92C6-F024954FDA57}"/>
              </a:ext>
            </a:extLst>
          </p:cNvPr>
          <p:cNvSpPr txBox="1"/>
          <p:nvPr/>
        </p:nvSpPr>
        <p:spPr>
          <a:xfrm>
            <a:off x="2294020" y="921251"/>
            <a:ext cx="8448739" cy="3046988"/>
          </a:xfrm>
          <a:prstGeom prst="rect">
            <a:avLst/>
          </a:prstGeom>
          <a:noFill/>
        </p:spPr>
        <p:txBody>
          <a:bodyPr wrap="square">
            <a:spAutoFit/>
          </a:bodyPr>
          <a:lstStyle/>
          <a:p>
            <a:pPr indent="180340" algn="just"/>
            <a:r>
              <a:rPr lang="ro-RO" sz="2400" u="sng"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Viața e asemenea unei corăbii pe mare. </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Poți să te întorci în port (adică să alegi să îl urmezi pe Dumnezeu) sau să te îndepărtezi (să alegi să îl respingi) trebuie să alegi una dintre ele fiindcă curentul va duce corabia (iar în cazul nostru te duce spre moarte).</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Prin urmare, ori îl îndepărtezi (îl respingi pe Dumnezeu) sau treptat te îndepărtezi (amâni decizia). Rezultatul va fi același: nu ajungi în port (nu ai ales să îl urmezi pe Dumnezeu).</a:t>
            </a:r>
          </a:p>
        </p:txBody>
      </p:sp>
      <p:pic>
        <p:nvPicPr>
          <p:cNvPr id="6" name="Picture 3">
            <a:extLst>
              <a:ext uri="{FF2B5EF4-FFF2-40B4-BE49-F238E27FC236}">
                <a16:creationId xmlns:a16="http://schemas.microsoft.com/office/drawing/2014/main" id="{6EB4F3AE-8AAF-4A32-A863-2F08475ECE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378" y="3968239"/>
            <a:ext cx="4954425" cy="2786864"/>
          </a:xfrm>
          <a:prstGeom prst="rect">
            <a:avLst/>
          </a:prstGeom>
        </p:spPr>
      </p:pic>
    </p:spTree>
    <p:extLst>
      <p:ext uri="{BB962C8B-B14F-4D97-AF65-F5344CB8AC3E}">
        <p14:creationId xmlns:p14="http://schemas.microsoft.com/office/powerpoint/2010/main" val="260956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2686FE62-EE0F-42A3-B743-9D611752F7E1}"/>
              </a:ext>
            </a:extLst>
          </p:cNvPr>
          <p:cNvSpPr txBox="1"/>
          <p:nvPr/>
        </p:nvSpPr>
        <p:spPr>
          <a:xfrm>
            <a:off x="1524001" y="869537"/>
            <a:ext cx="6096000" cy="1938992"/>
          </a:xfrm>
          <a:prstGeom prst="rect">
            <a:avLst/>
          </a:prstGeom>
          <a:noFill/>
        </p:spPr>
        <p:txBody>
          <a:bodyPr wrap="square">
            <a:spAutoFit/>
          </a:bodyPr>
          <a:lstStyle/>
          <a:p>
            <a:pPr indent="180340" algn="just"/>
            <a:r>
              <a:rPr lang="ro-RO" sz="2400" u="sng"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Poate va deveni într-un final nu.</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Voi decide mâine</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Însă uitați că într-o bună zi nu va mai exista un </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mâine</a:t>
            </a: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p>
          <a:p>
            <a:pPr indent="180340" algn="just"/>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Iar atunci acel poate se transformă în nu.</a:t>
            </a:r>
          </a:p>
        </p:txBody>
      </p:sp>
      <p:sp>
        <p:nvSpPr>
          <p:cNvPr id="5" name="CasetăText 4">
            <a:extLst>
              <a:ext uri="{FF2B5EF4-FFF2-40B4-BE49-F238E27FC236}">
                <a16:creationId xmlns:a16="http://schemas.microsoft.com/office/drawing/2014/main" id="{9A4EA430-10A3-4027-B042-54336DB26211}"/>
              </a:ext>
            </a:extLst>
          </p:cNvPr>
          <p:cNvSpPr txBox="1"/>
          <p:nvPr/>
        </p:nvSpPr>
        <p:spPr>
          <a:xfrm>
            <a:off x="3704793" y="4347613"/>
            <a:ext cx="6096000" cy="1938992"/>
          </a:xfrm>
          <a:prstGeom prst="rect">
            <a:avLst/>
          </a:prstGeom>
          <a:noFill/>
        </p:spPr>
        <p:txBody>
          <a:bodyPr wrap="square">
            <a:spAutoFit/>
          </a:bodyPr>
          <a:lstStyle/>
          <a:p>
            <a:pPr indent="180340" algn="just"/>
            <a:r>
              <a:rPr lang="ro-RO"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Atenție!</a:t>
            </a:r>
            <a:endPar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Bănuiesc că cu toți știți că dacă nu îl urmăm pe Dumnezeu și nu ne practicăm credința, atunci avem șanse foarte mici de a merge în ceruri.</a:t>
            </a:r>
          </a:p>
        </p:txBody>
      </p:sp>
      <p:pic>
        <p:nvPicPr>
          <p:cNvPr id="3074" name="Picture 2" descr="Why Is He Ignoring Me all of a sudden? Here's What He's Thinking - Own  Relationships">
            <a:extLst>
              <a:ext uri="{FF2B5EF4-FFF2-40B4-BE49-F238E27FC236}">
                <a16:creationId xmlns:a16="http://schemas.microsoft.com/office/drawing/2014/main" id="{E1AF4741-2198-4A8B-ABE5-E0F275F62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393" y="571395"/>
            <a:ext cx="4791983" cy="394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06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774019F3-DC54-45FF-96C1-FE721C93E5B2}"/>
              </a:ext>
            </a:extLst>
          </p:cNvPr>
          <p:cNvSpPr txBox="1"/>
          <p:nvPr/>
        </p:nvSpPr>
        <p:spPr>
          <a:xfrm>
            <a:off x="1973178" y="453590"/>
            <a:ext cx="6609347" cy="2181944"/>
          </a:xfrm>
          <a:prstGeom prst="rect">
            <a:avLst/>
          </a:prstGeom>
          <a:noFill/>
        </p:spPr>
        <p:txBody>
          <a:bodyPr wrap="square">
            <a:spAutoFit/>
          </a:bodyPr>
          <a:lstStyle/>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 aceea va trebui să alegem o parte. Ori pariem pentru Dumnezeu ori împotriva lui.</a:t>
            </a:r>
          </a:p>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În cartea Apocalipsului la capitolul 3 putem citit, </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pentru că </a:t>
            </a:r>
            <a:r>
              <a:rPr lang="ro-RO" sz="2400" i="1"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eşti</a:t>
            </a:r>
            <a:r>
              <a:rPr lang="ro-RO" sz="2400"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astfel, căldicel, nici cald, nici rece, te voi vărsa din gura mea.</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B2DAFB65-F1D1-4AB3-AE69-FD34DC492E42}"/>
              </a:ext>
            </a:extLst>
          </p:cNvPr>
          <p:cNvSpPr txBox="1"/>
          <p:nvPr/>
        </p:nvSpPr>
        <p:spPr>
          <a:xfrm>
            <a:off x="3330217" y="3343861"/>
            <a:ext cx="6096000" cy="1757212"/>
          </a:xfrm>
          <a:prstGeom prst="rect">
            <a:avLst/>
          </a:prstGeom>
          <a:noFill/>
        </p:spPr>
        <p:txBody>
          <a:bodyPr wrap="square">
            <a:spAutoFit/>
          </a:bodyPr>
          <a:lstStyle/>
          <a:p>
            <a:pPr indent="180340" algn="just">
              <a:lnSpc>
                <a:spcPct val="115000"/>
              </a:lnSpc>
            </a:pPr>
            <a:r>
              <a:rPr lang="ro-RO"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Pariul</a:t>
            </a:r>
            <a:endPar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Două opțiuni:</a:t>
            </a: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Pariezi că Dumnezeu există</a:t>
            </a:r>
          </a:p>
          <a:p>
            <a:pPr marL="342900" lvl="0" indent="-342900" algn="just">
              <a:lnSpc>
                <a:spcPct val="115000"/>
              </a:lnSpc>
              <a:buFont typeface="Times New Roman" panose="02020603050405020304" pitchFamily="18" charset="0"/>
              <a:buChar char="-"/>
            </a:pPr>
            <a:r>
              <a:rPr lang="ro-RO"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Pariezi că el nu există</a:t>
            </a:r>
          </a:p>
        </p:txBody>
      </p:sp>
      <p:pic>
        <p:nvPicPr>
          <p:cNvPr id="4098" name="Picture 2" descr="Download Jesus Arms Outstretched Png - God The Father Gif - Full Size PNG  Image - PNGkit">
            <a:extLst>
              <a:ext uri="{FF2B5EF4-FFF2-40B4-BE49-F238E27FC236}">
                <a16:creationId xmlns:a16="http://schemas.microsoft.com/office/drawing/2014/main" id="{D3949EE7-CA30-460D-BE45-A576A58EB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275" y="2939505"/>
            <a:ext cx="32385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0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5C2286D7-D7CC-4156-AC78-4B0DB20A1EA9}"/>
              </a:ext>
            </a:extLst>
          </p:cNvPr>
          <p:cNvSpPr txBox="1"/>
          <p:nvPr/>
        </p:nvSpPr>
        <p:spPr>
          <a:xfrm>
            <a:off x="962526" y="416919"/>
            <a:ext cx="6096000" cy="1043619"/>
          </a:xfrm>
          <a:prstGeom prst="rect">
            <a:avLst/>
          </a:prstGeom>
          <a:noFill/>
        </p:spPr>
        <p:txBody>
          <a:bodyPr wrap="square">
            <a:spAutoFit/>
          </a:bodyPr>
          <a:lstStyle/>
          <a:p>
            <a:pPr indent="180340" algn="ctr">
              <a:lnSpc>
                <a:spcPct val="115000"/>
              </a:lnSpc>
            </a:pPr>
            <a:r>
              <a:rPr lang="ro-RO" sz="28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Opțiunea 1: </a:t>
            </a:r>
          </a:p>
          <a:p>
            <a:pPr indent="180340" algn="ctr">
              <a:lnSpc>
                <a:spcPct val="115000"/>
              </a:lnSpc>
            </a:pPr>
            <a:r>
              <a:rPr lang="ro-RO" sz="2800" b="1" i="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Pariezi că Dumnezeu există</a:t>
            </a:r>
            <a:endParaRPr lang="ro-RO"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asetăText 4">
            <a:extLst>
              <a:ext uri="{FF2B5EF4-FFF2-40B4-BE49-F238E27FC236}">
                <a16:creationId xmlns:a16="http://schemas.microsoft.com/office/drawing/2014/main" id="{CF0DED23-5651-40E5-990D-F43661107904}"/>
              </a:ext>
            </a:extLst>
          </p:cNvPr>
          <p:cNvSpPr txBox="1"/>
          <p:nvPr/>
        </p:nvSpPr>
        <p:spPr>
          <a:xfrm>
            <a:off x="2361460" y="1878554"/>
            <a:ext cx="6978316" cy="2308324"/>
          </a:xfrm>
          <a:prstGeom prst="rect">
            <a:avLst/>
          </a:prstGeom>
          <a:noFill/>
        </p:spPr>
        <p:txBody>
          <a:bodyPr wrap="square">
            <a:spAutoFit/>
          </a:bodyPr>
          <a:lstStyle/>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Practici credința și urmezi poruncile</a:t>
            </a:r>
          </a:p>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 pariu superb! Nu ai nimic de pierdut.</a:t>
            </a:r>
          </a:p>
          <a:p>
            <a:pPr marL="342900" lvl="0" indent="-342900" algn="just">
              <a:buFont typeface="Times New Roman" panose="02020603050405020304" pitchFamily="18" charset="0"/>
              <a:buChar char="-"/>
            </a:pPr>
            <a:r>
              <a:rPr lang="ro-R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Descoperi la final că el nu există: cui îi pasă! Doar ai să dispari, la fel ca și cum am fi ales împotriva lui Dumnezeu. Alegerea aceasta nu va face nici o diferență la final.</a:t>
            </a:r>
          </a:p>
        </p:txBody>
      </p:sp>
      <p:pic>
        <p:nvPicPr>
          <p:cNvPr id="5122" name="Picture 2" descr="Mark Shea: I Believe in One God, the Father Almighty - Part One">
            <a:extLst>
              <a:ext uri="{FF2B5EF4-FFF2-40B4-BE49-F238E27FC236}">
                <a16:creationId xmlns:a16="http://schemas.microsoft.com/office/drawing/2014/main" id="{3DD17894-5783-443F-9C05-40DC121CC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271" y="4046669"/>
            <a:ext cx="5685963" cy="253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7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1910</Words>
  <Application>Microsoft Office PowerPoint</Application>
  <PresentationFormat>Ecran lat</PresentationFormat>
  <Paragraphs>145</Paragraphs>
  <Slides>34</Slides>
  <Notes>0</Notes>
  <HiddenSlides>0</HiddenSlides>
  <MMClips>1</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34</vt:i4>
      </vt:variant>
    </vt:vector>
  </HeadingPairs>
  <TitlesOfParts>
    <vt:vector size="41" baseType="lpstr">
      <vt:lpstr>Arial</vt:lpstr>
      <vt:lpstr>Calibri</vt:lpstr>
      <vt:lpstr>Calibri Light</vt:lpstr>
      <vt:lpstr>Courier New</vt:lpstr>
      <vt:lpstr>Symbol</vt:lpstr>
      <vt:lpstr>Times New Roman</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iacob Mihail Andrei</dc:creator>
  <cp:lastModifiedBy>iacob Mihail Andrei</cp:lastModifiedBy>
  <cp:revision>1</cp:revision>
  <dcterms:created xsi:type="dcterms:W3CDTF">2021-04-08T09:09:59Z</dcterms:created>
  <dcterms:modified xsi:type="dcterms:W3CDTF">2021-04-08T10:24:34Z</dcterms:modified>
</cp:coreProperties>
</file>